
<file path=[Content_Types].xml><?xml version="1.0" encoding="utf-8"?>
<Types xmlns="http://schemas.openxmlformats.org/package/2006/content-types">
  <Default Extension="rels" ContentType="application/vnd.openxmlformats-package.relationships+xml"/>
  <Default Extension="xml" ContentType="application/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401" r:id="rId2"/>
    <p:sldId id="402" r:id="rId3"/>
  </p:sldIdLst>
  <p:sldSz cx="12192000" cy="6858000"/>
  <p:notesSz cx="6796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271AF1-43F5-4997-A2A3-530E0A3866B6}" v="1" dt="2026-08-20T03:54:14.0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85" d="100"/>
          <a:sy n="85" d="100"/>
        </p:scale>
        <p:origin x="86" y="6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theme" Target="theme/theme1.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11" Type="http://schemas.openxmlformats.org/officeDocument/2006/relationships/customXml" Target="../customXml/item1.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大矢根綾子" userId="2d6cadc1-cf5e-4ac2-b326-d370fbb82383" providerId="ADAL" clId="{1ECAC6C7-D3FF-427C-845A-208280165F0C}"/>
    <pc:docChg chg="modSld">
      <pc:chgData name="大矢根綾子" userId="2d6cadc1-cf5e-4ac2-b326-d370fbb82383" providerId="ADAL" clId="{1ECAC6C7-D3FF-427C-845A-208280165F0C}" dt="2026-08-20T03:54:21.255" v="8" actId="20577"/>
      <pc:docMkLst>
        <pc:docMk/>
      </pc:docMkLst>
      <pc:sldChg chg="modSp mod">
        <pc:chgData name="大矢根綾子" userId="2d6cadc1-cf5e-4ac2-b326-d370fbb82383" providerId="ADAL" clId="{1ECAC6C7-D3FF-427C-845A-208280165F0C}" dt="2026-08-20T03:54:21.255" v="8" actId="20577"/>
        <pc:sldMkLst>
          <pc:docMk/>
          <pc:sldMk cId="2833004915" sldId="401"/>
        </pc:sldMkLst>
        <pc:spChg chg="mod">
          <ac:chgData name="大矢根綾子" userId="2d6cadc1-cf5e-4ac2-b326-d370fbb82383" providerId="ADAL" clId="{1ECAC6C7-D3FF-427C-845A-208280165F0C}" dt="2026-08-20T03:54:21.255" v="8" actId="20577"/>
          <ac:spMkLst>
            <pc:docMk/>
            <pc:sldMk cId="2833004915" sldId="401"/>
            <ac:spMk id="2" creationId="{48699B44-EEB0-A287-E802-C38AC973E6A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971" cy="4981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544" y="0"/>
            <a:ext cx="2944971" cy="498135"/>
          </a:xfrm>
          <a:prstGeom prst="rect">
            <a:avLst/>
          </a:prstGeom>
        </p:spPr>
        <p:txBody>
          <a:bodyPr vert="horz" lIns="91440" tIns="45720" rIns="91440" bIns="45720" rtlCol="0"/>
          <a:lstStyle>
            <a:lvl1pPr algn="r">
              <a:defRPr sz="1200"/>
            </a:lvl1pPr>
          </a:lstStyle>
          <a:p>
            <a:fld id="{864C8167-CB61-4BAA-8348-C3595C5BF8E4}" type="datetimeFigureOut">
              <a:rPr kumimoji="1" lang="ja-JP" altLang="en-US" smtClean="0"/>
              <a:t>2026/8/20</a:t>
            </a:fld>
            <a:endParaRPr kumimoji="1" lang="ja-JP" altLang="en-US"/>
          </a:p>
        </p:txBody>
      </p:sp>
      <p:sp>
        <p:nvSpPr>
          <p:cNvPr id="4" name="スライド イメージ プレースホルダー 3"/>
          <p:cNvSpPr>
            <a:spLocks noGrp="1" noRot="1" noChangeAspect="1"/>
          </p:cNvSpPr>
          <p:nvPr>
            <p:ph type="sldImg" idx="2"/>
          </p:nvPr>
        </p:nvSpPr>
        <p:spPr>
          <a:xfrm>
            <a:off x="420688" y="1241425"/>
            <a:ext cx="5954712"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609" y="4777958"/>
            <a:ext cx="5436870" cy="3909239"/>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30091"/>
            <a:ext cx="2944971" cy="498134"/>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544" y="9430091"/>
            <a:ext cx="2944971" cy="498134"/>
          </a:xfrm>
          <a:prstGeom prst="rect">
            <a:avLst/>
          </a:prstGeom>
        </p:spPr>
        <p:txBody>
          <a:bodyPr vert="horz" lIns="91440" tIns="45720" rIns="91440" bIns="45720" rtlCol="0" anchor="b"/>
          <a:lstStyle>
            <a:lvl1pPr algn="r">
              <a:defRPr sz="1200"/>
            </a:lvl1pPr>
          </a:lstStyle>
          <a:p>
            <a:fld id="{63353AE7-9128-4CF0-A020-CE28C6FA5DE0}" type="slidenum">
              <a:rPr kumimoji="1" lang="ja-JP" altLang="en-US" smtClean="0"/>
              <a:t>‹#›</a:t>
            </a:fld>
            <a:endParaRPr kumimoji="1" lang="ja-JP" altLang="en-US"/>
          </a:p>
        </p:txBody>
      </p:sp>
    </p:spTree>
    <p:extLst>
      <p:ext uri="{BB962C8B-B14F-4D97-AF65-F5344CB8AC3E}">
        <p14:creationId xmlns:p14="http://schemas.microsoft.com/office/powerpoint/2010/main" val="235557322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3497685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1365192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272705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1045938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2428678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1911318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331562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1879488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4075855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423043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A86DF57-20AE-49DC-BE30-43394D9D88AC}" type="datetimeFigureOut">
              <a:rPr kumimoji="1" lang="ja-JP" altLang="en-US" smtClean="0"/>
              <a:t>2026/8/20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2394353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86DF57-20AE-49DC-BE30-43394D9D88AC}" type="datetimeFigureOut">
              <a:rPr kumimoji="1" lang="ja-JP" altLang="en-US" smtClean="0"/>
              <a:t>2026/8/20</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12B9B2-CBA7-4743-AEBC-54460A63E603}" type="slidenum">
              <a:rPr kumimoji="1" lang="ja-JP" altLang="en-US" smtClean="0"/>
              <a:t>‹#›</a:t>
            </a:fld>
            <a:endParaRPr kumimoji="1" lang="ja-JP" altLang="en-US"/>
          </a:p>
        </p:txBody>
      </p:sp>
    </p:spTree>
    <p:extLst>
      <p:ext uri="{BB962C8B-B14F-4D97-AF65-F5344CB8AC3E}">
        <p14:creationId xmlns:p14="http://schemas.microsoft.com/office/powerpoint/2010/main" val="39450212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1EF3778-EFA7-952E-F781-10204D9C7A54}"/>
              </a:ext>
            </a:extLst>
          </p:cNvPr>
          <p:cNvSpPr txBox="1"/>
          <p:nvPr/>
        </p:nvSpPr>
        <p:spPr>
          <a:xfrm>
            <a:off x="8446771" y="11289"/>
            <a:ext cx="1980029" cy="523220"/>
          </a:xfrm>
          <a:prstGeom prst="rect">
            <a:avLst/>
          </a:prstGeom>
          <a:noFill/>
        </p:spPr>
        <p:txBody>
          <a:bodyPr wrap="none" rtlCol="0">
            <a:spAutoFit/>
          </a:bodyPr>
          <a:lstStyle/>
          <a:p>
            <a:r>
              <a:rPr kumimoji="1" lang="ja-JP" altLang="en-US" sz="1400" dirty="0">
                <a:latin typeface="+mn-ea"/>
              </a:rPr>
              <a:t>産総研の配属希望先：</a:t>
            </a:r>
            <a:endParaRPr kumimoji="1" lang="en-US" altLang="ja-JP" sz="1400" dirty="0">
              <a:latin typeface="+mn-ea"/>
            </a:endParaRPr>
          </a:p>
          <a:p>
            <a:r>
              <a:rPr kumimoji="1" lang="ja-JP" altLang="en-US" sz="1400" dirty="0">
                <a:latin typeface="+mn-ea"/>
              </a:rPr>
              <a:t>氏名：</a:t>
            </a:r>
          </a:p>
        </p:txBody>
      </p:sp>
      <p:sp>
        <p:nvSpPr>
          <p:cNvPr id="5" name="テキスト ボックス 4">
            <a:extLst>
              <a:ext uri="{FF2B5EF4-FFF2-40B4-BE49-F238E27FC236}">
                <a16:creationId xmlns:a16="http://schemas.microsoft.com/office/drawing/2014/main" id="{CDCE0B75-C2DC-9DDC-5DD8-A490B88287C2}"/>
              </a:ext>
            </a:extLst>
          </p:cNvPr>
          <p:cNvSpPr txBox="1"/>
          <p:nvPr/>
        </p:nvSpPr>
        <p:spPr>
          <a:xfrm>
            <a:off x="2156460" y="2330577"/>
            <a:ext cx="8109317" cy="830997"/>
          </a:xfrm>
          <a:prstGeom prst="rect">
            <a:avLst/>
          </a:prstGeom>
          <a:noFill/>
          <a:ln>
            <a:solidFill>
              <a:srgbClr val="0D02EC"/>
            </a:solidFill>
          </a:ln>
        </p:spPr>
        <p:txBody>
          <a:bodyPr wrap="square" rtlCol="0">
            <a:spAutoFit/>
          </a:bodyPr>
          <a:lstStyle/>
          <a:p>
            <a:r>
              <a:rPr kumimoji="1" lang="ja-JP" altLang="en-US" sz="2400" dirty="0">
                <a:solidFill>
                  <a:srgbClr val="0D02EC"/>
                </a:solidFill>
              </a:rPr>
              <a:t>これまでの研究内容（背景、課題、目的、研究成果等）を図表等を用い１頁で記載</a:t>
            </a:r>
            <a:endParaRPr kumimoji="1" lang="en-US" altLang="ja-JP" sz="2400" dirty="0">
              <a:solidFill>
                <a:srgbClr val="0D02EC"/>
              </a:solidFill>
            </a:endParaRPr>
          </a:p>
        </p:txBody>
      </p:sp>
      <p:sp>
        <p:nvSpPr>
          <p:cNvPr id="4" name="正方形/長方形 3">
            <a:extLst>
              <a:ext uri="{FF2B5EF4-FFF2-40B4-BE49-F238E27FC236}">
                <a16:creationId xmlns:a16="http://schemas.microsoft.com/office/drawing/2014/main" id="{C1A6FDCA-4C55-0A2C-D6E6-AD059E121EC3}"/>
              </a:ext>
            </a:extLst>
          </p:cNvPr>
          <p:cNvSpPr/>
          <p:nvPr/>
        </p:nvSpPr>
        <p:spPr>
          <a:xfrm>
            <a:off x="114300" y="520519"/>
            <a:ext cx="11921490" cy="7640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600" dirty="0">
              <a:solidFill>
                <a:schemeClr val="tx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82354196-2B52-6F91-6024-FDA0FBE76528}"/>
              </a:ext>
            </a:extLst>
          </p:cNvPr>
          <p:cNvSpPr txBox="1"/>
          <p:nvPr/>
        </p:nvSpPr>
        <p:spPr>
          <a:xfrm>
            <a:off x="3282674" y="701085"/>
            <a:ext cx="6032421" cy="461665"/>
          </a:xfrm>
          <a:prstGeom prst="rect">
            <a:avLst/>
          </a:prstGeom>
          <a:noFill/>
        </p:spPr>
        <p:txBody>
          <a:bodyPr wrap="none" rtlCol="0">
            <a:spAutoFit/>
          </a:bodyPr>
          <a:lstStyle/>
          <a:p>
            <a:r>
              <a:rPr kumimoji="1" lang="ja-JP" altLang="en-US" sz="2400" dirty="0">
                <a:solidFill>
                  <a:srgbClr val="C00000"/>
                </a:solidFill>
              </a:rPr>
              <a:t>これまでの研究内容を端的に示すタイトル</a:t>
            </a:r>
          </a:p>
        </p:txBody>
      </p:sp>
      <p:sp>
        <p:nvSpPr>
          <p:cNvPr id="8" name="テキスト ボックス 7">
            <a:extLst>
              <a:ext uri="{FF2B5EF4-FFF2-40B4-BE49-F238E27FC236}">
                <a16:creationId xmlns:a16="http://schemas.microsoft.com/office/drawing/2014/main" id="{91416A40-A101-7333-04F9-758E8031C590}"/>
              </a:ext>
            </a:extLst>
          </p:cNvPr>
          <p:cNvSpPr txBox="1"/>
          <p:nvPr/>
        </p:nvSpPr>
        <p:spPr>
          <a:xfrm>
            <a:off x="0" y="0"/>
            <a:ext cx="4179349" cy="400110"/>
          </a:xfrm>
          <a:prstGeom prst="rect">
            <a:avLst/>
          </a:prstGeom>
          <a:noFill/>
        </p:spPr>
        <p:txBody>
          <a:bodyPr wrap="none" rtlCol="0">
            <a:spAutoFit/>
          </a:bodyPr>
          <a:lstStyle/>
          <a:p>
            <a:r>
              <a:rPr kumimoji="1" lang="ja-JP" altLang="en-US" sz="2000" b="1" dirty="0">
                <a:latin typeface="+mn-ea"/>
              </a:rPr>
              <a:t>面接審査用プレゼン資料（</a:t>
            </a:r>
            <a:r>
              <a:rPr kumimoji="1" lang="en-US" altLang="ja-JP" sz="2000" b="1" dirty="0">
                <a:latin typeface="+mn-ea"/>
              </a:rPr>
              <a:t>1</a:t>
            </a:r>
            <a:r>
              <a:rPr kumimoji="1" lang="ja-JP" altLang="en-US" sz="2000" b="1" dirty="0">
                <a:latin typeface="+mn-ea"/>
              </a:rPr>
              <a:t>頁目）</a:t>
            </a:r>
          </a:p>
        </p:txBody>
      </p:sp>
      <p:sp>
        <p:nvSpPr>
          <p:cNvPr id="2" name="テキスト ボックス 1">
            <a:extLst>
              <a:ext uri="{FF2B5EF4-FFF2-40B4-BE49-F238E27FC236}">
                <a16:creationId xmlns:a16="http://schemas.microsoft.com/office/drawing/2014/main" id="{48699B44-EEB0-A287-E802-C38AC973E6A5}"/>
              </a:ext>
            </a:extLst>
          </p:cNvPr>
          <p:cNvSpPr txBox="1"/>
          <p:nvPr/>
        </p:nvSpPr>
        <p:spPr>
          <a:xfrm>
            <a:off x="1224656" y="4084041"/>
            <a:ext cx="9700777" cy="1569660"/>
          </a:xfrm>
          <a:prstGeom prst="rect">
            <a:avLst/>
          </a:prstGeom>
          <a:noFill/>
          <a:ln>
            <a:solidFill>
              <a:schemeClr val="accent1"/>
            </a:solidFill>
          </a:ln>
        </p:spPr>
        <p:txBody>
          <a:bodyPr wrap="square" rtlCol="0">
            <a:spAutoFit/>
          </a:bodyPr>
          <a:lstStyle/>
          <a:p>
            <a:r>
              <a:rPr kumimoji="1" lang="ja-JP" altLang="en-US" sz="2400" dirty="0">
                <a:solidFill>
                  <a:srgbClr val="0D02EC"/>
                </a:solidFill>
              </a:rPr>
              <a:t>・日本語で作成してください。</a:t>
            </a:r>
            <a:endParaRPr kumimoji="1" lang="en-US" altLang="ja-JP" sz="2400" dirty="0">
              <a:solidFill>
                <a:srgbClr val="0D02EC"/>
              </a:solidFill>
            </a:endParaRPr>
          </a:p>
          <a:p>
            <a:r>
              <a:rPr kumimoji="1" lang="ja-JP" altLang="en-US" sz="2400" dirty="0">
                <a:solidFill>
                  <a:srgbClr val="0D02EC"/>
                </a:solidFill>
              </a:rPr>
              <a:t>・提出時は青枠を全て消し、</a:t>
            </a:r>
            <a:r>
              <a:rPr kumimoji="1" lang="ja-JP" altLang="en-US" sz="2400" dirty="0">
                <a:solidFill>
                  <a:srgbClr val="C00000"/>
                </a:solidFill>
              </a:rPr>
              <a:t>赤字</a:t>
            </a:r>
            <a:r>
              <a:rPr kumimoji="1" lang="ja-JP" altLang="en-US" sz="2400" dirty="0">
                <a:solidFill>
                  <a:srgbClr val="0D02EC"/>
                </a:solidFill>
              </a:rPr>
              <a:t>を上書き（色は自由）してください。</a:t>
            </a:r>
            <a:endParaRPr kumimoji="1" lang="en-US" altLang="ja-JP" sz="2400" dirty="0">
              <a:solidFill>
                <a:srgbClr val="0D02EC"/>
              </a:solidFill>
            </a:endParaRPr>
          </a:p>
          <a:p>
            <a:r>
              <a:rPr kumimoji="1" lang="ja-JP" altLang="en-US" sz="2400" dirty="0">
                <a:solidFill>
                  <a:srgbClr val="0D02EC"/>
                </a:solidFill>
              </a:rPr>
              <a:t>・</a:t>
            </a:r>
            <a:r>
              <a:rPr lang="ja-JP" altLang="ja-JP" sz="2400" dirty="0">
                <a:solidFill>
                  <a:srgbClr val="0D02EC"/>
                </a:solidFill>
              </a:rPr>
              <a:t>ファイル名</a:t>
            </a:r>
            <a:r>
              <a:rPr lang="ja-JP" altLang="en-US" sz="2400" dirty="0">
                <a:solidFill>
                  <a:srgbClr val="0D02EC"/>
                </a:solidFill>
              </a:rPr>
              <a:t>を</a:t>
            </a:r>
            <a:r>
              <a:rPr lang="ja-JP" altLang="ja-JP" sz="2400" dirty="0">
                <a:solidFill>
                  <a:srgbClr val="0D02EC"/>
                </a:solidFill>
              </a:rPr>
              <a:t>「</a:t>
            </a:r>
            <a:r>
              <a:rPr lang="ja-JP" altLang="ja-JP" sz="2400">
                <a:solidFill>
                  <a:srgbClr val="0D02EC"/>
                </a:solidFill>
              </a:rPr>
              <a:t>応募者カ</a:t>
            </a:r>
            <a:r>
              <a:rPr lang="ja-JP" altLang="en-US" sz="2400">
                <a:solidFill>
                  <a:srgbClr val="0D02EC"/>
                </a:solidFill>
              </a:rPr>
              <a:t>ナ</a:t>
            </a:r>
            <a:r>
              <a:rPr lang="ja-JP" altLang="ja-JP" sz="2400">
                <a:solidFill>
                  <a:srgbClr val="0D02EC"/>
                </a:solidFill>
              </a:rPr>
              <a:t>氏名」</a:t>
            </a:r>
            <a:r>
              <a:rPr lang="ja-JP" altLang="en-US" sz="2400" dirty="0">
                <a:solidFill>
                  <a:srgbClr val="0D02EC"/>
                </a:solidFill>
              </a:rPr>
              <a:t>とした</a:t>
            </a:r>
            <a:r>
              <a:rPr kumimoji="1" lang="en-US" altLang="ja-JP" sz="2400" dirty="0">
                <a:solidFill>
                  <a:srgbClr val="0D02EC"/>
                </a:solidFill>
              </a:rPr>
              <a:t>PDF</a:t>
            </a:r>
            <a:r>
              <a:rPr kumimoji="1" lang="ja-JP" altLang="en-US" sz="2400" dirty="0">
                <a:solidFill>
                  <a:srgbClr val="0D02EC"/>
                </a:solidFill>
              </a:rPr>
              <a:t>ファイル（</a:t>
            </a:r>
            <a:r>
              <a:rPr kumimoji="1" lang="en-US" altLang="ja-JP" sz="2400" dirty="0">
                <a:solidFill>
                  <a:srgbClr val="0D02EC"/>
                </a:solidFill>
              </a:rPr>
              <a:t>10</a:t>
            </a:r>
            <a:r>
              <a:rPr kumimoji="1" lang="ja-JP" altLang="en-US" sz="2400" dirty="0">
                <a:solidFill>
                  <a:srgbClr val="0D02EC"/>
                </a:solidFill>
              </a:rPr>
              <a:t>メガバイト以内）でご提出ください。</a:t>
            </a:r>
            <a:endParaRPr kumimoji="1" lang="en-US" altLang="ja-JP" sz="2400" dirty="0">
              <a:solidFill>
                <a:srgbClr val="0D02EC"/>
              </a:solidFill>
            </a:endParaRPr>
          </a:p>
        </p:txBody>
      </p:sp>
      <p:sp>
        <p:nvSpPr>
          <p:cNvPr id="9" name="テキスト ボックス 8">
            <a:extLst>
              <a:ext uri="{FF2B5EF4-FFF2-40B4-BE49-F238E27FC236}">
                <a16:creationId xmlns:a16="http://schemas.microsoft.com/office/drawing/2014/main" id="{63F043D2-5F7E-1411-A42B-6A669D83018A}"/>
              </a:ext>
            </a:extLst>
          </p:cNvPr>
          <p:cNvSpPr txBox="1"/>
          <p:nvPr/>
        </p:nvSpPr>
        <p:spPr>
          <a:xfrm>
            <a:off x="10265777" y="13510"/>
            <a:ext cx="902811" cy="307777"/>
          </a:xfrm>
          <a:prstGeom prst="rect">
            <a:avLst/>
          </a:prstGeom>
          <a:noFill/>
        </p:spPr>
        <p:txBody>
          <a:bodyPr wrap="none" rtlCol="0">
            <a:spAutoFit/>
          </a:bodyPr>
          <a:lstStyle/>
          <a:p>
            <a:r>
              <a:rPr kumimoji="1" lang="ja-JP" altLang="en-US" sz="1400" dirty="0">
                <a:solidFill>
                  <a:srgbClr val="C00000"/>
                </a:solidFill>
              </a:rPr>
              <a:t>○○部門</a:t>
            </a:r>
          </a:p>
        </p:txBody>
      </p:sp>
    </p:spTree>
    <p:extLst>
      <p:ext uri="{BB962C8B-B14F-4D97-AF65-F5344CB8AC3E}">
        <p14:creationId xmlns:p14="http://schemas.microsoft.com/office/powerpoint/2010/main" val="2833004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CEA0A48-28D8-7904-45FE-AAE9EA179089}"/>
              </a:ext>
            </a:extLst>
          </p:cNvPr>
          <p:cNvSpPr txBox="1"/>
          <p:nvPr/>
        </p:nvSpPr>
        <p:spPr>
          <a:xfrm>
            <a:off x="1197724" y="2373774"/>
            <a:ext cx="4147505" cy="1200329"/>
          </a:xfrm>
          <a:prstGeom prst="rect">
            <a:avLst/>
          </a:prstGeom>
          <a:noFill/>
          <a:ln>
            <a:solidFill>
              <a:srgbClr val="0D02EC"/>
            </a:solidFill>
          </a:ln>
        </p:spPr>
        <p:txBody>
          <a:bodyPr wrap="square" rtlCol="0">
            <a:spAutoFit/>
          </a:bodyPr>
          <a:lstStyle/>
          <a:p>
            <a:pPr algn="ctr"/>
            <a:r>
              <a:rPr kumimoji="1" lang="en-US" altLang="ja-JP" sz="2400" dirty="0">
                <a:solidFill>
                  <a:srgbClr val="0D02EC"/>
                </a:solidFill>
              </a:rPr>
              <a:t>PD</a:t>
            </a:r>
            <a:r>
              <a:rPr kumimoji="1" lang="ja-JP" altLang="en-US" sz="2400" dirty="0">
                <a:solidFill>
                  <a:srgbClr val="0D02EC"/>
                </a:solidFill>
              </a:rPr>
              <a:t>コース採用後に産総研で実施予定の研究内容について図表等を用い記載</a:t>
            </a:r>
            <a:endParaRPr kumimoji="1" lang="en-US" altLang="ja-JP" sz="2400" dirty="0">
              <a:solidFill>
                <a:srgbClr val="0D02EC"/>
              </a:solidFill>
            </a:endParaRPr>
          </a:p>
        </p:txBody>
      </p:sp>
      <p:sp>
        <p:nvSpPr>
          <p:cNvPr id="5" name="正方形/長方形 4">
            <a:extLst>
              <a:ext uri="{FF2B5EF4-FFF2-40B4-BE49-F238E27FC236}">
                <a16:creationId xmlns:a16="http://schemas.microsoft.com/office/drawing/2014/main" id="{C825264F-DBD5-282C-B0E9-3859FAB964C9}"/>
              </a:ext>
            </a:extLst>
          </p:cNvPr>
          <p:cNvSpPr/>
          <p:nvPr/>
        </p:nvSpPr>
        <p:spPr>
          <a:xfrm>
            <a:off x="114300" y="520519"/>
            <a:ext cx="5981700" cy="65513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98B9D547-422E-350C-1A24-E53B9DFC6AE4}"/>
              </a:ext>
            </a:extLst>
          </p:cNvPr>
          <p:cNvSpPr txBox="1"/>
          <p:nvPr/>
        </p:nvSpPr>
        <p:spPr>
          <a:xfrm>
            <a:off x="851691" y="624250"/>
            <a:ext cx="4493538" cy="461665"/>
          </a:xfrm>
          <a:prstGeom prst="rect">
            <a:avLst/>
          </a:prstGeom>
          <a:noFill/>
        </p:spPr>
        <p:txBody>
          <a:bodyPr wrap="none" rtlCol="0">
            <a:spAutoFit/>
          </a:bodyPr>
          <a:lstStyle/>
          <a:p>
            <a:r>
              <a:rPr kumimoji="1" lang="ja-JP" altLang="en-US" sz="2400" dirty="0">
                <a:solidFill>
                  <a:srgbClr val="C00000"/>
                </a:solidFill>
              </a:rPr>
              <a:t>産総研で実施予定の研究課題名</a:t>
            </a:r>
          </a:p>
        </p:txBody>
      </p:sp>
      <p:sp>
        <p:nvSpPr>
          <p:cNvPr id="8" name="テキスト ボックス 7">
            <a:extLst>
              <a:ext uri="{FF2B5EF4-FFF2-40B4-BE49-F238E27FC236}">
                <a16:creationId xmlns:a16="http://schemas.microsoft.com/office/drawing/2014/main" id="{EEB30D89-A867-B22A-822C-91A229D96CF1}"/>
              </a:ext>
            </a:extLst>
          </p:cNvPr>
          <p:cNvSpPr txBox="1"/>
          <p:nvPr/>
        </p:nvSpPr>
        <p:spPr>
          <a:xfrm>
            <a:off x="0" y="0"/>
            <a:ext cx="4179349" cy="400110"/>
          </a:xfrm>
          <a:prstGeom prst="rect">
            <a:avLst/>
          </a:prstGeom>
          <a:noFill/>
        </p:spPr>
        <p:txBody>
          <a:bodyPr wrap="none" rtlCol="0">
            <a:spAutoFit/>
          </a:bodyPr>
          <a:lstStyle/>
          <a:p>
            <a:r>
              <a:rPr kumimoji="1" lang="ja-JP" altLang="en-US" sz="2000" b="1" dirty="0">
                <a:latin typeface="+mn-ea"/>
              </a:rPr>
              <a:t>面接審査用プレゼン資料（</a:t>
            </a:r>
            <a:r>
              <a:rPr kumimoji="1" lang="en-US" altLang="ja-JP" sz="2000" b="1" dirty="0">
                <a:latin typeface="+mn-ea"/>
              </a:rPr>
              <a:t>2</a:t>
            </a:r>
            <a:r>
              <a:rPr kumimoji="1" lang="ja-JP" altLang="en-US" sz="2000" b="1" dirty="0">
                <a:latin typeface="+mn-ea"/>
              </a:rPr>
              <a:t>頁目）</a:t>
            </a:r>
          </a:p>
        </p:txBody>
      </p:sp>
      <p:sp>
        <p:nvSpPr>
          <p:cNvPr id="9" name="正方形/長方形 8">
            <a:extLst>
              <a:ext uri="{FF2B5EF4-FFF2-40B4-BE49-F238E27FC236}">
                <a16:creationId xmlns:a16="http://schemas.microsoft.com/office/drawing/2014/main" id="{5F08CEA7-66AB-0C40-0ED5-7516DD226A49}"/>
              </a:ext>
            </a:extLst>
          </p:cNvPr>
          <p:cNvSpPr/>
          <p:nvPr/>
        </p:nvSpPr>
        <p:spPr>
          <a:xfrm>
            <a:off x="6241416" y="534509"/>
            <a:ext cx="5836283" cy="6411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EB5A2665-7659-D663-D667-00B57ED0B8A7}"/>
              </a:ext>
            </a:extLst>
          </p:cNvPr>
          <p:cNvSpPr txBox="1"/>
          <p:nvPr/>
        </p:nvSpPr>
        <p:spPr>
          <a:xfrm>
            <a:off x="6658228" y="2349282"/>
            <a:ext cx="5122836" cy="1938992"/>
          </a:xfrm>
          <a:prstGeom prst="rect">
            <a:avLst/>
          </a:prstGeom>
          <a:noFill/>
          <a:ln>
            <a:solidFill>
              <a:srgbClr val="0D02EC"/>
            </a:solidFill>
          </a:ln>
        </p:spPr>
        <p:txBody>
          <a:bodyPr wrap="square" rtlCol="0">
            <a:spAutoFit/>
          </a:bodyPr>
          <a:lstStyle/>
          <a:p>
            <a:r>
              <a:rPr kumimoji="1" lang="ja-JP" altLang="en-US" sz="2400" dirty="0">
                <a:solidFill>
                  <a:srgbClr val="0D02EC"/>
                </a:solidFill>
              </a:rPr>
              <a:t>イノベーションスクールへの志望動機、企業研修に対する希望、</a:t>
            </a:r>
            <a:br>
              <a:rPr kumimoji="1" lang="en-US" altLang="ja-JP" sz="2400" dirty="0">
                <a:solidFill>
                  <a:srgbClr val="0D02EC"/>
                </a:solidFill>
              </a:rPr>
            </a:br>
            <a:r>
              <a:rPr kumimoji="1" lang="ja-JP" altLang="en-US" sz="2400" dirty="0">
                <a:solidFill>
                  <a:srgbClr val="0D02EC"/>
                </a:solidFill>
              </a:rPr>
              <a:t>今後のキャリアパス（</a:t>
            </a:r>
            <a:r>
              <a:rPr kumimoji="1" lang="ja-JP" altLang="en-US" sz="2400" u="sng" dirty="0">
                <a:solidFill>
                  <a:srgbClr val="0D02EC"/>
                </a:solidFill>
              </a:rPr>
              <a:t>イノスク修了後～数年先の展望を含めること</a:t>
            </a:r>
            <a:r>
              <a:rPr kumimoji="1" lang="ja-JP" altLang="en-US" sz="2400" dirty="0">
                <a:solidFill>
                  <a:srgbClr val="0D02EC"/>
                </a:solidFill>
              </a:rPr>
              <a:t>）等について記載（図表利用可）</a:t>
            </a:r>
            <a:endParaRPr kumimoji="1" lang="en-US" altLang="ja-JP" sz="2400" dirty="0">
              <a:solidFill>
                <a:srgbClr val="0D02EC"/>
              </a:solidFill>
            </a:endParaRPr>
          </a:p>
        </p:txBody>
      </p:sp>
      <p:sp>
        <p:nvSpPr>
          <p:cNvPr id="13" name="テキスト ボックス 12">
            <a:extLst>
              <a:ext uri="{FF2B5EF4-FFF2-40B4-BE49-F238E27FC236}">
                <a16:creationId xmlns:a16="http://schemas.microsoft.com/office/drawing/2014/main" id="{4DF35540-9DC6-9483-6FE6-00BA205C0706}"/>
              </a:ext>
            </a:extLst>
          </p:cNvPr>
          <p:cNvSpPr txBox="1"/>
          <p:nvPr/>
        </p:nvSpPr>
        <p:spPr>
          <a:xfrm>
            <a:off x="8297782" y="628014"/>
            <a:ext cx="1723549" cy="461665"/>
          </a:xfrm>
          <a:prstGeom prst="rect">
            <a:avLst/>
          </a:prstGeom>
          <a:noFill/>
        </p:spPr>
        <p:txBody>
          <a:bodyPr wrap="none" rtlCol="0">
            <a:spAutoFit/>
          </a:bodyPr>
          <a:lstStyle/>
          <a:p>
            <a:r>
              <a:rPr kumimoji="1" lang="ja-JP" altLang="en-US" sz="2400" dirty="0"/>
              <a:t>今後の展望</a:t>
            </a:r>
          </a:p>
        </p:txBody>
      </p:sp>
      <p:sp>
        <p:nvSpPr>
          <p:cNvPr id="15" name="テキスト ボックス 14">
            <a:extLst>
              <a:ext uri="{FF2B5EF4-FFF2-40B4-BE49-F238E27FC236}">
                <a16:creationId xmlns:a16="http://schemas.microsoft.com/office/drawing/2014/main" id="{38670234-B65A-BC4B-1D2F-16EA174EB5ED}"/>
              </a:ext>
            </a:extLst>
          </p:cNvPr>
          <p:cNvSpPr txBox="1"/>
          <p:nvPr/>
        </p:nvSpPr>
        <p:spPr>
          <a:xfrm>
            <a:off x="8446771" y="11289"/>
            <a:ext cx="1980029" cy="523220"/>
          </a:xfrm>
          <a:prstGeom prst="rect">
            <a:avLst/>
          </a:prstGeom>
          <a:noFill/>
        </p:spPr>
        <p:txBody>
          <a:bodyPr wrap="none" rtlCol="0">
            <a:spAutoFit/>
          </a:bodyPr>
          <a:lstStyle/>
          <a:p>
            <a:r>
              <a:rPr kumimoji="1" lang="ja-JP" altLang="en-US" sz="1400" dirty="0">
                <a:latin typeface="+mn-ea"/>
              </a:rPr>
              <a:t>産総研の配属希望先：</a:t>
            </a:r>
            <a:endParaRPr kumimoji="1" lang="en-US" altLang="ja-JP" sz="1400" dirty="0">
              <a:latin typeface="+mn-ea"/>
            </a:endParaRPr>
          </a:p>
          <a:p>
            <a:r>
              <a:rPr kumimoji="1" lang="ja-JP" altLang="en-US" sz="1400" dirty="0">
                <a:latin typeface="+mn-ea"/>
              </a:rPr>
              <a:t>氏名：</a:t>
            </a:r>
          </a:p>
        </p:txBody>
      </p:sp>
      <p:sp>
        <p:nvSpPr>
          <p:cNvPr id="17" name="テキスト ボックス 16">
            <a:extLst>
              <a:ext uri="{FF2B5EF4-FFF2-40B4-BE49-F238E27FC236}">
                <a16:creationId xmlns:a16="http://schemas.microsoft.com/office/drawing/2014/main" id="{BB98FC7B-2084-1501-4089-375703AE1E8A}"/>
              </a:ext>
            </a:extLst>
          </p:cNvPr>
          <p:cNvSpPr txBox="1"/>
          <p:nvPr/>
        </p:nvSpPr>
        <p:spPr>
          <a:xfrm>
            <a:off x="10265777" y="13510"/>
            <a:ext cx="902811" cy="307777"/>
          </a:xfrm>
          <a:prstGeom prst="rect">
            <a:avLst/>
          </a:prstGeom>
          <a:noFill/>
        </p:spPr>
        <p:txBody>
          <a:bodyPr wrap="none" rtlCol="0">
            <a:spAutoFit/>
          </a:bodyPr>
          <a:lstStyle/>
          <a:p>
            <a:r>
              <a:rPr kumimoji="1" lang="ja-JP" altLang="en-US" sz="1400" dirty="0">
                <a:solidFill>
                  <a:srgbClr val="C00000"/>
                </a:solidFill>
              </a:rPr>
              <a:t>○○部門</a:t>
            </a:r>
          </a:p>
        </p:txBody>
      </p:sp>
    </p:spTree>
    <p:extLst>
      <p:ext uri="{BB962C8B-B14F-4D97-AF65-F5344CB8AC3E}">
        <p14:creationId xmlns:p14="http://schemas.microsoft.com/office/powerpoint/2010/main" val="52077219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53D112F5769FBF4986A4AA1A3E6FDA45" ma:contentTypeVersion="10" ma:contentTypeDescription="新しいドキュメントを作成します。" ma:contentTypeScope="" ma:versionID="d7a8cc22c6ee2f9beefc053e3134db3c">
  <xsd:schema xmlns:xsd="http://www.w3.org/2001/XMLSchema" xmlns:xs="http://www.w3.org/2001/XMLSchema" xmlns:p="http://schemas.microsoft.com/office/2006/metadata/properties" xmlns:ns2="110b4eef-111e-4645-a994-b436c0287a2a" xmlns:ns3="ecbcaabf-618b-4e3e-b56b-f9f13dad6f91" targetNamespace="http://schemas.microsoft.com/office/2006/metadata/properties" ma:root="true" ma:fieldsID="eb3352df48f08e3c19302b7610816d10" ns2:_="" ns3:_="">
    <xsd:import namespace="110b4eef-111e-4645-a994-b436c0287a2a"/>
    <xsd:import namespace="ecbcaabf-618b-4e3e-b56b-f9f13dad6f9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0b4eef-111e-4645-a994-b436c0287a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2efd359d-3c5a-4c81-9434-f8d76cbcb65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bcaabf-618b-4e3e-b56b-f9f13dad6f9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2929c1c-aed9-4939-a262-0abef3fce221}" ma:internalName="TaxCatchAll" ma:showField="CatchAllData" ma:web="ecbcaabf-618b-4e3e-b56b-f9f13dad6f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cbcaabf-618b-4e3e-b56b-f9f13dad6f91" xsi:nil="true"/>
    <lcf76f155ced4ddcb4097134ff3c332f xmlns="110b4eef-111e-4645-a994-b436c0287a2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740B768-1B71-425B-A6D3-B8F2F48862BD}"/>
</file>

<file path=customXml/itemProps2.xml><?xml version="1.0" encoding="utf-8"?>
<ds:datastoreItem xmlns:ds="http://schemas.openxmlformats.org/officeDocument/2006/customXml" ds:itemID="{F98941D1-6CD0-4F52-AFE5-D6E7AEC14304}"/>
</file>

<file path=customXml/itemProps3.xml><?xml version="1.0" encoding="utf-8"?>
<ds:datastoreItem xmlns:ds="http://schemas.openxmlformats.org/officeDocument/2006/customXml" ds:itemID="{C76F5124-6AD3-4825-9A3B-C7F0B4430A62}"/>
</file>

<file path=docMetadata/LabelInfo.xml><?xml version="1.0" encoding="utf-8"?>
<clbl:labelList xmlns:clbl="http://schemas.microsoft.com/office/2020/mipLabelMetadata">
  <clbl:label id="{ddc55989-3c9e-4466-8514-eac6f80f6373}" enabled="1" method="Privileged" siteId="{18a7fec8-652f-409b-8369-272d9ce80620}" contentBits="0" removed="0"/>
</clbl:labelList>
</file>

<file path=docProps/app.xml><?xml version="1.0" encoding="utf-8"?>
<Properties xmlns="http://schemas.openxmlformats.org/officeDocument/2006/extended-properties" xmlns:vt="http://schemas.openxmlformats.org/officeDocument/2006/docPropsVTypes">
  <Template>Office Theme</Template>
  <TotalTime>4748</TotalTime>
  <Words>181</Words>
  <Application>Microsoft Office PowerPoint</Application>
  <PresentationFormat>ワイド画面</PresentationFormat>
  <Paragraphs>17</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メイリオ</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産業技術総合研究所 面接</dc:title>
  <dc:creator>岡　直輝</dc:creator>
  <cp:lastModifiedBy>大矢根綾子</cp:lastModifiedBy>
  <cp:revision>82</cp:revision>
  <cp:lastPrinted>2024-01-11T09:34:40Z</cp:lastPrinted>
  <dcterms:created xsi:type="dcterms:W3CDTF">2024-01-11T01:26:00Z</dcterms:created>
  <dcterms:modified xsi:type="dcterms:W3CDTF">2026-08-20T03:54:22Z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dc55989-3c9e-4466-8514-eac6f80f6373_Enabled">
    <vt:lpwstr>true</vt:lpwstr>
  </property>
  <property fmtid="{D5CDD505-2E9C-101B-9397-08002B2CF9AE}" pid="3" name="MSIP_Label_ddc55989-3c9e-4466-8514-eac6f80f6373_SetDate">
    <vt:lpwstr>2024-01-11T04:57:21Z</vt:lpwstr>
  </property>
  <property fmtid="{D5CDD505-2E9C-101B-9397-08002B2CF9AE}" pid="4" name="MSIP_Label_ddc55989-3c9e-4466-8514-eac6f80f6373_Method">
    <vt:lpwstr>Privileged</vt:lpwstr>
  </property>
  <property fmtid="{D5CDD505-2E9C-101B-9397-08002B2CF9AE}" pid="5" name="MSIP_Label_ddc55989-3c9e-4466-8514-eac6f80f6373_Name">
    <vt:lpwstr>ddc55989-3c9e-4466-8514-eac6f80f6373</vt:lpwstr>
  </property>
  <property fmtid="{D5CDD505-2E9C-101B-9397-08002B2CF9AE}" pid="6" name="MSIP_Label_ddc55989-3c9e-4466-8514-eac6f80f6373_SiteId">
    <vt:lpwstr>18a7fec8-652f-409b-8369-272d9ce80620</vt:lpwstr>
  </property>
  <property fmtid="{D5CDD505-2E9C-101B-9397-08002B2CF9AE}" pid="7" name="MSIP_Label_ddc55989-3c9e-4466-8514-eac6f80f6373_ActionId">
    <vt:lpwstr>086b5d87-639e-437a-895b-bd55c1aec376</vt:lpwstr>
  </property>
  <property fmtid="{D5CDD505-2E9C-101B-9397-08002B2CF9AE}" pid="8" name="MSIP_Label_ddc55989-3c9e-4466-8514-eac6f80f6373_ContentBits">
    <vt:lpwstr>0</vt:lpwstr>
  </property>
  <property fmtid="{D5CDD505-2E9C-101B-9397-08002B2CF9AE}" pid="9" name="ContentTypeId">
    <vt:lpwstr>0x01010053D112F5769FBF4986A4AA1A3E6FDA45</vt:lpwstr>
  </property>
</Properties>
</file>