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9"/>
  </p:notesMasterIdLst>
  <p:sldIdLst>
    <p:sldId id="269" r:id="rId6"/>
    <p:sldId id="272" r:id="rId7"/>
    <p:sldId id="273" r:id="rId8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23"/>
    <a:srgbClr val="F4A9A8"/>
    <a:srgbClr val="EFEFEF"/>
    <a:srgbClr val="5F5F5F"/>
    <a:srgbClr val="686868"/>
    <a:srgbClr val="505050"/>
    <a:srgbClr val="5A5A5A"/>
    <a:srgbClr val="5A5250"/>
    <a:srgbClr val="A43A4B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0"/>
    <p:restoredTop sz="94694"/>
  </p:normalViewPr>
  <p:slideViewPr>
    <p:cSldViewPr snapToGrid="0">
      <p:cViewPr>
        <p:scale>
          <a:sx n="30" d="100"/>
          <a:sy n="30" d="100"/>
        </p:scale>
        <p:origin x="4056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261C-13D0-437E-ACCF-8DF6C252D4D6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1D592-CCB6-4818-A1D9-1065624A93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6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83124-FF39-9740-A658-4E7C19C2702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7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21DC40-6CC1-FC3E-4BDC-D0D6C7A35316}"/>
              </a:ext>
            </a:extLst>
          </p:cNvPr>
          <p:cNvSpPr/>
          <p:nvPr userDrawn="1"/>
        </p:nvSpPr>
        <p:spPr>
          <a:xfrm>
            <a:off x="0" y="39392632"/>
            <a:ext cx="30275214" cy="3408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916DB6-F237-0DD7-5A71-7970AFB16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683" y="40346738"/>
            <a:ext cx="5142169" cy="152344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3CB0D2-07F1-9794-AF25-7025890C3DD3}"/>
              </a:ext>
            </a:extLst>
          </p:cNvPr>
          <p:cNvSpPr/>
          <p:nvPr userDrawn="1"/>
        </p:nvSpPr>
        <p:spPr>
          <a:xfrm>
            <a:off x="-102" y="1"/>
            <a:ext cx="30275216" cy="4618800"/>
          </a:xfrm>
          <a:prstGeom prst="rect">
            <a:avLst/>
          </a:prstGeom>
          <a:gradFill flip="none" rotWithShape="1">
            <a:gsLst>
              <a:gs pos="100000">
                <a:srgbClr val="8F2E40"/>
              </a:gs>
              <a:gs pos="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500" spc="-300">
              <a:latin typeface="Noto Sans JP" panose="020B0200000000000000" pitchFamily="50" charset="-128"/>
              <a:ea typeface="Noto Sans JP" panose="020B02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3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61" userDrawn="1">
          <p15:clr>
            <a:srgbClr val="FBAE40"/>
          </p15:clr>
        </p15:guide>
        <p15:guide id="2" pos="781" userDrawn="1">
          <p15:clr>
            <a:srgbClr val="FBAE40"/>
          </p15:clr>
        </p15:guide>
        <p15:guide id="3" pos="18290" userDrawn="1">
          <p15:clr>
            <a:srgbClr val="FBAE40"/>
          </p15:clr>
        </p15:guide>
        <p15:guide id="4" orient="horz" pos="2427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_B_フッターな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4845C2-EBC3-5FD0-C92C-260AB92A038E}"/>
              </a:ext>
            </a:extLst>
          </p:cNvPr>
          <p:cNvSpPr/>
          <p:nvPr userDrawn="1"/>
        </p:nvSpPr>
        <p:spPr>
          <a:xfrm>
            <a:off x="0" y="0"/>
            <a:ext cx="30275213" cy="606667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35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7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8EF8346-1798-6A6C-5B72-6A76D92E89A1}"/>
              </a:ext>
            </a:extLst>
          </p:cNvPr>
          <p:cNvSpPr txBox="1">
            <a:spLocks/>
          </p:cNvSpPr>
          <p:nvPr userDrawn="1"/>
        </p:nvSpPr>
        <p:spPr>
          <a:xfrm>
            <a:off x="28545858" y="41442593"/>
            <a:ext cx="1331553" cy="1206482"/>
          </a:xfrm>
          <a:prstGeom prst="rect">
            <a:avLst/>
          </a:prstGeom>
        </p:spPr>
        <p:txBody>
          <a:bodyPr vert="horz" lIns="227064" tIns="113532" rIns="227064" bIns="11353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1C582-D7CD-2142-91B3-496CA6F37900}" type="slidenum">
              <a:rPr kumimoji="1" lang="ja-JP" altLang="en-US" sz="248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1135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47">
            <a:extLst>
              <a:ext uri="{FF2B5EF4-FFF2-40B4-BE49-F238E27FC236}">
                <a16:creationId xmlns:a16="http://schemas.microsoft.com/office/drawing/2014/main" id="{884BC927-7B43-6B62-57A0-5BB1664A6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63719" y="2853634"/>
            <a:ext cx="25924641" cy="2305162"/>
          </a:xfrm>
        </p:spPr>
        <p:txBody>
          <a:bodyPr wrap="square">
            <a:noAutofit/>
          </a:bodyPr>
          <a:lstStyle>
            <a:lvl1pPr>
              <a:defRPr sz="596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600E0FB2-8827-9CD9-3CA2-BB3508F655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63717" y="1113023"/>
            <a:ext cx="25924641" cy="53489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476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1135351" indent="0">
              <a:buFontTx/>
              <a:buNone/>
              <a:defRPr sz="2235">
                <a:latin typeface="+mj-ea"/>
                <a:ea typeface="+mj-ea"/>
              </a:defRPr>
            </a:lvl2pPr>
            <a:lvl3pPr marL="2270700" indent="0">
              <a:buFontTx/>
              <a:buNone/>
              <a:defRPr sz="2235">
                <a:latin typeface="+mj-ea"/>
                <a:ea typeface="+mj-ea"/>
              </a:defRPr>
            </a:lvl3pPr>
            <a:lvl4pPr marL="3406051" indent="0">
              <a:buFontTx/>
              <a:buNone/>
              <a:defRPr sz="2235">
                <a:latin typeface="+mj-ea"/>
                <a:ea typeface="+mj-ea"/>
              </a:defRPr>
            </a:lvl4pPr>
            <a:lvl5pPr marL="4541405" indent="0">
              <a:buFontTx/>
              <a:buNone/>
              <a:defRPr sz="2235">
                <a:latin typeface="+mj-ea"/>
                <a:ea typeface="+mj-ea"/>
              </a:defRPr>
            </a:lvl5pPr>
          </a:lstStyle>
          <a:p>
            <a:pPr lvl="0"/>
            <a:endParaRPr kumimoji="1" lang="ja-JP" altLang="en-US" dirty="0"/>
          </a:p>
        </p:txBody>
      </p:sp>
      <p:pic>
        <p:nvPicPr>
          <p:cNvPr id="2" name="図 1" descr="ロゴ&#10;&#10;中程度の精度で自動的に生成された説明">
            <a:extLst>
              <a:ext uri="{FF2B5EF4-FFF2-40B4-BE49-F238E27FC236}">
                <a16:creationId xmlns:a16="http://schemas.microsoft.com/office/drawing/2014/main" id="{EAE7503B-3A7A-4C2D-3415-F1ABB7FBB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7074329" y="1323019"/>
            <a:ext cx="2637162" cy="19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05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777">
          <p15:clr>
            <a:srgbClr val="FBAE40"/>
          </p15:clr>
        </p15:guide>
        <p15:guide id="5" orient="horz" pos="4133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研究発表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4A64076-AD5F-ABEC-BECE-4048D476D4A9}"/>
              </a:ext>
            </a:extLst>
          </p:cNvPr>
          <p:cNvGrpSpPr/>
          <p:nvPr userDrawn="1"/>
        </p:nvGrpSpPr>
        <p:grpSpPr>
          <a:xfrm>
            <a:off x="0" y="0"/>
            <a:ext cx="238388" cy="42814998"/>
            <a:chOff x="0" y="0"/>
            <a:chExt cx="54000" cy="6859800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3BA8CD9-4BF3-02AF-884F-3B3CB35A7863}"/>
                </a:ext>
              </a:extLst>
            </p:cNvPr>
            <p:cNvSpPr/>
            <p:nvPr/>
          </p:nvSpPr>
          <p:spPr bwMode="auto">
            <a:xfrm>
              <a:off x="0" y="0"/>
              <a:ext cx="54000" cy="343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113BEC5-8309-19B0-79E8-5A4FDC96C3A3}"/>
                </a:ext>
              </a:extLst>
            </p:cNvPr>
            <p:cNvSpPr/>
            <p:nvPr/>
          </p:nvSpPr>
          <p:spPr bwMode="auto">
            <a:xfrm>
              <a:off x="0" y="3429000"/>
              <a:ext cx="54000" cy="343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endParaRPr>
            </a:p>
          </p:txBody>
        </p:sp>
      </p:grpSp>
      <p:sp>
        <p:nvSpPr>
          <p:cNvPr id="6" name="タイトル 5">
            <a:extLst>
              <a:ext uri="{FF2B5EF4-FFF2-40B4-BE49-F238E27FC236}">
                <a16:creationId xmlns:a16="http://schemas.microsoft.com/office/drawing/2014/main" id="{73CE03A2-E8AF-9E08-4EF5-F64C96D5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42" y="10465220"/>
            <a:ext cx="28171148" cy="168135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Aft>
                <a:spcPts val="745"/>
              </a:spcAft>
              <a:defRPr sz="10926">
                <a:latin typeface="游ゴシック" panose="020B0400000000000000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4D183E-2C5C-3941-6554-EF1B7535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841" y="21401885"/>
            <a:ext cx="28062004" cy="76418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745"/>
              </a:spcAft>
              <a:buNone/>
              <a:defRPr sz="4966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pic>
        <p:nvPicPr>
          <p:cNvPr id="2" name="図 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445D0DE-9990-20EE-536F-BD274F8C4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6" y="2012932"/>
            <a:ext cx="4235585" cy="31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7">
          <p15:clr>
            <a:srgbClr val="FBAE40"/>
          </p15:clr>
        </p15:guide>
        <p15:guide id="2" pos="7413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_産総研案内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7CF8075-F882-9F5F-7BC4-D1162CD55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8803" y="3"/>
            <a:ext cx="22706410" cy="42803757"/>
          </a:xfrm>
          <a:prstGeom prst="rect">
            <a:avLst/>
          </a:prstGeom>
        </p:spPr>
      </p:pic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5C9AA20C-C5DF-CF5F-31FA-06C5B655A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51224" y="14625674"/>
            <a:ext cx="14010246" cy="1681358"/>
          </a:xfrm>
          <a:solidFill>
            <a:schemeClr val="bg1"/>
          </a:solidFill>
        </p:spPr>
        <p:txBody>
          <a:bodyPr wrap="non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490"/>
              </a:spcAft>
              <a:buFontTx/>
              <a:buNone/>
              <a:defRPr kumimoji="1" lang="ja-JP" altLang="en-US" sz="10926" b="1" kern="1200" smtClean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1135351" indent="0">
              <a:lnSpc>
                <a:spcPct val="100000"/>
              </a:lnSpc>
              <a:buFontTx/>
              <a:buNone/>
              <a:defRPr/>
            </a:lvl2pPr>
            <a:lvl3pPr marL="2270700" indent="0">
              <a:lnSpc>
                <a:spcPct val="100000"/>
              </a:lnSpc>
              <a:buFontTx/>
              <a:buNone/>
              <a:defRPr/>
            </a:lvl3pPr>
            <a:lvl4pPr marL="3406051" indent="0">
              <a:lnSpc>
                <a:spcPct val="100000"/>
              </a:lnSpc>
              <a:buFontTx/>
              <a:buNone/>
              <a:defRPr/>
            </a:lvl4pPr>
            <a:lvl5pPr marL="4541405" indent="0">
              <a:lnSpc>
                <a:spcPct val="100000"/>
              </a:lnSpc>
              <a:buFontTx/>
              <a:buNone/>
              <a:defRPr/>
            </a:lvl5pPr>
          </a:lstStyle>
          <a:p>
            <a:r>
              <a:rPr lang="ja-JP" altLang="en-US" dirty="0"/>
              <a:t>タイトルをここに入力</a:t>
            </a:r>
          </a:p>
        </p:txBody>
      </p:sp>
      <p:sp>
        <p:nvSpPr>
          <p:cNvPr id="11" name="タイトル 5">
            <a:extLst>
              <a:ext uri="{FF2B5EF4-FFF2-40B4-BE49-F238E27FC236}">
                <a16:creationId xmlns:a16="http://schemas.microsoft.com/office/drawing/2014/main" id="{AD3BEB23-77C3-4138-BC67-F5DE65C32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52840" y="10465220"/>
            <a:ext cx="28020491" cy="168135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Aft>
                <a:spcPts val="745"/>
              </a:spcAft>
              <a:defRPr sz="10926">
                <a:latin typeface="游ゴシック" panose="020B0400000000000000" pitchFamily="50" charset="-128"/>
              </a:defRPr>
            </a:lvl1pPr>
          </a:lstStyle>
          <a:p>
            <a:r>
              <a:rPr lang="ja-JP" altLang="en-US" dirty="0"/>
              <a:t>タイトルをここに入力タイトルをここに入力</a:t>
            </a:r>
            <a:endParaRPr kumimoji="1" lang="ja-JP" altLang="en-US" dirty="0"/>
          </a:p>
        </p:txBody>
      </p:sp>
      <p:pic>
        <p:nvPicPr>
          <p:cNvPr id="2" name="図 1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DB4EF7A-3881-62FA-E092-369DF0144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6" y="2012932"/>
            <a:ext cx="4235585" cy="314568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91DB16B-9203-CD80-390C-551D24D2E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842" y="24196082"/>
            <a:ext cx="16240995" cy="76418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745"/>
              </a:spcAft>
              <a:buNone/>
              <a:defRPr sz="4966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7">
          <p15:clr>
            <a:srgbClr val="FBAE40"/>
          </p15:clr>
        </p15:guide>
        <p15:guide id="2" pos="7413">
          <p15:clr>
            <a:srgbClr val="FBAE40"/>
          </p15:clr>
        </p15:guide>
        <p15:guide id="4" orient="horz" pos="210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_ページ番号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E15609-D944-74BC-9C83-565EE1CB8A30}"/>
              </a:ext>
            </a:extLst>
          </p:cNvPr>
          <p:cNvSpPr txBox="1">
            <a:spLocks/>
          </p:cNvSpPr>
          <p:nvPr userDrawn="1"/>
        </p:nvSpPr>
        <p:spPr>
          <a:xfrm>
            <a:off x="28545858" y="41442593"/>
            <a:ext cx="1331553" cy="1206482"/>
          </a:xfrm>
          <a:prstGeom prst="rect">
            <a:avLst/>
          </a:prstGeom>
        </p:spPr>
        <p:txBody>
          <a:bodyPr vert="horz" lIns="227064" tIns="113532" rIns="227064" bIns="11353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1C582-D7CD-2142-91B3-496CA6F37900}" type="slidenum">
              <a:rPr kumimoji="1" lang="ja-JP" altLang="en-US" sz="248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1135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648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142">
          <p15:clr>
            <a:srgbClr val="FBAE40"/>
          </p15:clr>
        </p15:guide>
        <p15:guide id="5" orient="horz" pos="4178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扉">
    <p:bg bwMode="gray"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プレースホルダー 46">
            <a:extLst>
              <a:ext uri="{FF2B5EF4-FFF2-40B4-BE49-F238E27FC236}">
                <a16:creationId xmlns:a16="http://schemas.microsoft.com/office/drawing/2014/main" id="{5A9F61D4-3139-CECF-EC8D-16C226F81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4" y="-1333882"/>
            <a:ext cx="30543272" cy="8377486"/>
          </a:xfrm>
        </p:spPr>
        <p:txBody>
          <a:bodyPr wrap="square">
            <a:spAutoFit/>
          </a:bodyPr>
          <a:lstStyle>
            <a:lvl1pPr marL="0" indent="0" algn="r">
              <a:buFontTx/>
              <a:buNone/>
              <a:defRPr kumimoji="1" lang="ja-JP" altLang="en-US" sz="59348" b="1" kern="1200" smtClean="0">
                <a:ln w="19050">
                  <a:solidFill>
                    <a:schemeClr val="tx1"/>
                  </a:solidFill>
                </a:ln>
                <a:noFill/>
                <a:latin typeface="+mj-ea"/>
                <a:ea typeface="+mj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CE29634-5337-8B6E-56ED-377FA8C6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18" y="18198693"/>
            <a:ext cx="29147777" cy="1557671"/>
          </a:xfrm>
        </p:spPr>
        <p:txBody>
          <a:bodyPr wrap="square">
            <a:sp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894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FD1F617-B024-71A8-23A6-856FE4B11A5C}"/>
              </a:ext>
            </a:extLst>
          </p:cNvPr>
          <p:cNvGrpSpPr/>
          <p:nvPr userDrawn="1"/>
        </p:nvGrpSpPr>
        <p:grpSpPr>
          <a:xfrm>
            <a:off x="0" y="0"/>
            <a:ext cx="238388" cy="42814998"/>
            <a:chOff x="0" y="0"/>
            <a:chExt cx="54000" cy="68598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BEE300-A59A-8C8E-78A6-3BBC8E2991B6}"/>
                </a:ext>
              </a:extLst>
            </p:cNvPr>
            <p:cNvSpPr/>
            <p:nvPr/>
          </p:nvSpPr>
          <p:spPr bwMode="auto">
            <a:xfrm>
              <a:off x="0" y="0"/>
              <a:ext cx="54000" cy="343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Noto Sans JP" panose="020B0200000000000000" pitchFamily="50" charset="-128"/>
                <a:ea typeface="Noto Sans JP" panose="020B0200000000000000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284E5E9-A171-D6C3-A669-6A29B0BE0FCC}"/>
                </a:ext>
              </a:extLst>
            </p:cNvPr>
            <p:cNvSpPr/>
            <p:nvPr/>
          </p:nvSpPr>
          <p:spPr bwMode="auto">
            <a:xfrm>
              <a:off x="0" y="3429000"/>
              <a:ext cx="54000" cy="343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Noto Sans JP" panose="020B0200000000000000" pitchFamily="50" charset="-128"/>
                <a:ea typeface="Noto Sans JP" panose="020B0200000000000000" pitchFamily="50" charset="-128"/>
                <a:cs typeface="メイリオ" pitchFamily="50" charset="-128"/>
              </a:endParaRPr>
            </a:p>
          </p:txBody>
        </p:sp>
      </p:grpSp>
      <p:pic>
        <p:nvPicPr>
          <p:cNvPr id="7" name="図 6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08DFCC-C459-2D5E-2421-961A10B61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3" y="1406979"/>
            <a:ext cx="2638036" cy="19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1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142">
          <p15:clr>
            <a:srgbClr val="FBAE40"/>
          </p15:clr>
        </p15:guide>
        <p15:guide id="5" orient="horz" pos="4178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D5D0547-FDFB-189B-BAA0-FF67133D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0" y="18713858"/>
            <a:ext cx="29147774" cy="1211422"/>
          </a:xfrm>
        </p:spPr>
        <p:txBody>
          <a:bodyPr wrap="square">
            <a:sp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953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484E905-619A-0223-F95B-08366073153C}"/>
              </a:ext>
            </a:extLst>
          </p:cNvPr>
          <p:cNvGrpSpPr/>
          <p:nvPr userDrawn="1"/>
        </p:nvGrpSpPr>
        <p:grpSpPr>
          <a:xfrm>
            <a:off x="0" y="0"/>
            <a:ext cx="238388" cy="42814998"/>
            <a:chOff x="0" y="0"/>
            <a:chExt cx="54000" cy="68598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AD550E7-810A-A377-454B-48A3FBD23BEB}"/>
                </a:ext>
              </a:extLst>
            </p:cNvPr>
            <p:cNvSpPr/>
            <p:nvPr/>
          </p:nvSpPr>
          <p:spPr bwMode="auto">
            <a:xfrm>
              <a:off x="0" y="0"/>
              <a:ext cx="54000" cy="343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Noto Sans JP" panose="020B0200000000000000" pitchFamily="50" charset="-128"/>
                <a:ea typeface="Noto Sans JP" panose="020B0200000000000000" pitchFamily="50" charset="-128"/>
                <a:cs typeface="メイリオ" pitchFamily="50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EE4B7AC-0D51-A468-95D1-D8CEF2C08780}"/>
                </a:ext>
              </a:extLst>
            </p:cNvPr>
            <p:cNvSpPr/>
            <p:nvPr/>
          </p:nvSpPr>
          <p:spPr bwMode="auto">
            <a:xfrm>
              <a:off x="0" y="3429000"/>
              <a:ext cx="54000" cy="343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1" lang="ja-JP" altLang="en-US" sz="2980" b="1" dirty="0">
                <a:latin typeface="Noto Sans JP" panose="020B0200000000000000" pitchFamily="50" charset="-128"/>
                <a:ea typeface="Noto Sans JP" panose="020B0200000000000000" pitchFamily="50" charset="-128"/>
                <a:cs typeface="メイリオ" pitchFamily="50" charset="-128"/>
              </a:endParaRPr>
            </a:p>
          </p:txBody>
        </p:sp>
      </p:grpSp>
      <p:pic>
        <p:nvPicPr>
          <p:cNvPr id="8" name="図 7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AF8722D-8EE6-93F3-4B67-70AB6B371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3" y="1406979"/>
            <a:ext cx="2638036" cy="1959218"/>
          </a:xfrm>
          <a:prstGeom prst="rect">
            <a:avLst/>
          </a:prstGeom>
        </p:spPr>
      </p:pic>
      <p:sp>
        <p:nvSpPr>
          <p:cNvPr id="9" name="テキスト プレースホルダー 46">
            <a:extLst>
              <a:ext uri="{FF2B5EF4-FFF2-40B4-BE49-F238E27FC236}">
                <a16:creationId xmlns:a16="http://schemas.microsoft.com/office/drawing/2014/main" id="{EA487A9B-8A07-FC57-AB2D-7B23FC732C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93109" y="-1175007"/>
            <a:ext cx="22875233" cy="5846922"/>
          </a:xfrm>
        </p:spPr>
        <p:txBody>
          <a:bodyPr wrap="square">
            <a:spAutoFit/>
          </a:bodyPr>
          <a:lstStyle>
            <a:lvl1pPr marL="0" indent="0" algn="r">
              <a:buFontTx/>
              <a:buNone/>
              <a:defRPr kumimoji="1" lang="ja-JP" altLang="en-US" sz="41221" b="1" kern="1200" smtClean="0">
                <a:ln w="19050">
                  <a:solidFill>
                    <a:schemeClr val="tx1"/>
                  </a:solidFill>
                </a:ln>
                <a:noFill/>
                <a:latin typeface="+mj-ea"/>
                <a:ea typeface="+mj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en-US" altLang="ja-JP" dirty="0"/>
              <a:t>0-0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353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142">
          <p15:clr>
            <a:srgbClr val="FBAE40"/>
          </p15:clr>
        </p15:guide>
        <p15:guide id="5" orient="horz" pos="4178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_A_フッターあ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4845C2-EBC3-5FD0-C92C-260AB92A038E}"/>
              </a:ext>
            </a:extLst>
          </p:cNvPr>
          <p:cNvSpPr/>
          <p:nvPr userDrawn="1"/>
        </p:nvSpPr>
        <p:spPr>
          <a:xfrm>
            <a:off x="0" y="0"/>
            <a:ext cx="30275213" cy="449383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35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7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ッター プレースホルダー 4">
            <a:extLst>
              <a:ext uri="{FF2B5EF4-FFF2-40B4-BE49-F238E27FC236}">
                <a16:creationId xmlns:a16="http://schemas.microsoft.com/office/drawing/2014/main" id="{723A1666-EFDC-02AF-3078-C77511C6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721" y="41688468"/>
            <a:ext cx="22367917" cy="30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984">
                <a:solidFill>
                  <a:schemeClr val="tx1"/>
                </a:solidFill>
              </a:defRPr>
            </a:lvl1pPr>
          </a:lstStyle>
          <a:p>
            <a:pPr defTabSz="2270509">
              <a:defRPr/>
            </a:pPr>
            <a:r>
              <a:rPr kumimoji="1" lang="ja-JP" altLang="en-US">
                <a:solidFill>
                  <a:srgbClr val="000000"/>
                </a:solidFill>
              </a:rPr>
              <a:t>フッター情報（会議名・資料名）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タイトル 47">
            <a:extLst>
              <a:ext uri="{FF2B5EF4-FFF2-40B4-BE49-F238E27FC236}">
                <a16:creationId xmlns:a16="http://schemas.microsoft.com/office/drawing/2014/main" id="{6E40ECA7-B3AC-20D6-5C27-A2ECDC45F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63722" y="1164021"/>
            <a:ext cx="25924641" cy="917174"/>
          </a:xfrm>
        </p:spPr>
        <p:txBody>
          <a:bodyPr wrap="square">
            <a:spAutoFit/>
          </a:bodyPr>
          <a:lstStyle>
            <a:lvl1pPr>
              <a:defRPr sz="596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8EF8346-1798-6A6C-5B72-6A76D92E89A1}"/>
              </a:ext>
            </a:extLst>
          </p:cNvPr>
          <p:cNvSpPr txBox="1">
            <a:spLocks/>
          </p:cNvSpPr>
          <p:nvPr userDrawn="1"/>
        </p:nvSpPr>
        <p:spPr>
          <a:xfrm>
            <a:off x="28545858" y="41442593"/>
            <a:ext cx="1331553" cy="1206482"/>
          </a:xfrm>
          <a:prstGeom prst="rect">
            <a:avLst/>
          </a:prstGeom>
        </p:spPr>
        <p:txBody>
          <a:bodyPr vert="horz" lIns="227064" tIns="113532" rIns="227064" bIns="11353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1C582-D7CD-2142-91B3-496CA6F37900}" type="slidenum">
              <a:rPr kumimoji="1" lang="ja-JP" altLang="en-US" sz="248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1135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ロゴ&#10;&#10;中程度の精度で自動的に生成された説明">
            <a:extLst>
              <a:ext uri="{FF2B5EF4-FFF2-40B4-BE49-F238E27FC236}">
                <a16:creationId xmlns:a16="http://schemas.microsoft.com/office/drawing/2014/main" id="{87B6AA8E-E8F7-2E30-193E-7B109D85E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7074329" y="1323019"/>
            <a:ext cx="2637162" cy="19592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B0B8AD-E666-5C66-E26F-94718FBF8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8176" y="41764040"/>
            <a:ext cx="4410176" cy="56172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F29CCF1-313E-0A97-337E-D7D613FB5835}"/>
              </a:ext>
            </a:extLst>
          </p:cNvPr>
          <p:cNvCxnSpPr>
            <a:cxnSpLocks/>
          </p:cNvCxnSpPr>
          <p:nvPr userDrawn="1"/>
        </p:nvCxnSpPr>
        <p:spPr>
          <a:xfrm>
            <a:off x="28800873" y="41442596"/>
            <a:ext cx="0" cy="13896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4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3997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1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_A_フッターな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4845C2-EBC3-5FD0-C92C-260AB92A038E}"/>
              </a:ext>
            </a:extLst>
          </p:cNvPr>
          <p:cNvSpPr/>
          <p:nvPr userDrawn="1"/>
        </p:nvSpPr>
        <p:spPr>
          <a:xfrm>
            <a:off x="0" y="0"/>
            <a:ext cx="30275213" cy="449383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35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7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47">
            <a:extLst>
              <a:ext uri="{FF2B5EF4-FFF2-40B4-BE49-F238E27FC236}">
                <a16:creationId xmlns:a16="http://schemas.microsoft.com/office/drawing/2014/main" id="{6E40ECA7-B3AC-20D6-5C27-A2ECDC45F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63722" y="1164021"/>
            <a:ext cx="25924641" cy="917174"/>
          </a:xfrm>
        </p:spPr>
        <p:txBody>
          <a:bodyPr wrap="square">
            <a:spAutoFit/>
          </a:bodyPr>
          <a:lstStyle>
            <a:lvl1pPr>
              <a:defRPr sz="596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8EF8346-1798-6A6C-5B72-6A76D92E89A1}"/>
              </a:ext>
            </a:extLst>
          </p:cNvPr>
          <p:cNvSpPr txBox="1">
            <a:spLocks/>
          </p:cNvSpPr>
          <p:nvPr userDrawn="1"/>
        </p:nvSpPr>
        <p:spPr>
          <a:xfrm>
            <a:off x="28545858" y="41442593"/>
            <a:ext cx="1331553" cy="1206482"/>
          </a:xfrm>
          <a:prstGeom prst="rect">
            <a:avLst/>
          </a:prstGeom>
        </p:spPr>
        <p:txBody>
          <a:bodyPr vert="horz" lIns="227064" tIns="113532" rIns="227064" bIns="11353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1C582-D7CD-2142-91B3-496CA6F37900}" type="slidenum">
              <a:rPr kumimoji="1" lang="ja-JP" altLang="en-US" sz="248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1135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 descr="ロゴ&#10;&#10;中程度の精度で自動的に生成された説明">
            <a:extLst>
              <a:ext uri="{FF2B5EF4-FFF2-40B4-BE49-F238E27FC236}">
                <a16:creationId xmlns:a16="http://schemas.microsoft.com/office/drawing/2014/main" id="{5A2949E0-FE0B-E86A-A3E1-B98EA0F47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7074329" y="1323019"/>
            <a:ext cx="2637162" cy="19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4133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本_B_フッターあ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84845C2-EBC3-5FD0-C92C-260AB92A038E}"/>
              </a:ext>
            </a:extLst>
          </p:cNvPr>
          <p:cNvSpPr/>
          <p:nvPr userDrawn="1"/>
        </p:nvSpPr>
        <p:spPr>
          <a:xfrm>
            <a:off x="0" y="0"/>
            <a:ext cx="30275213" cy="606667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135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447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47">
            <a:extLst>
              <a:ext uri="{FF2B5EF4-FFF2-40B4-BE49-F238E27FC236}">
                <a16:creationId xmlns:a16="http://schemas.microsoft.com/office/drawing/2014/main" id="{884BC927-7B43-6B62-57A0-5BB1664A6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63719" y="2853634"/>
            <a:ext cx="25924641" cy="2305162"/>
          </a:xfrm>
        </p:spPr>
        <p:txBody>
          <a:bodyPr wrap="square">
            <a:noAutofit/>
          </a:bodyPr>
          <a:lstStyle>
            <a:lvl1pPr>
              <a:defRPr sz="596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タイトルを入力</a:t>
            </a:r>
          </a:p>
        </p:txBody>
      </p:sp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600E0FB2-8827-9CD9-3CA2-BB3508F655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563717" y="1113023"/>
            <a:ext cx="25924641" cy="53489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476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1135351" indent="0">
              <a:buFontTx/>
              <a:buNone/>
              <a:defRPr sz="2235">
                <a:latin typeface="+mj-ea"/>
                <a:ea typeface="+mj-ea"/>
              </a:defRPr>
            </a:lvl2pPr>
            <a:lvl3pPr marL="2270700" indent="0">
              <a:buFontTx/>
              <a:buNone/>
              <a:defRPr sz="2235">
                <a:latin typeface="+mj-ea"/>
                <a:ea typeface="+mj-ea"/>
              </a:defRPr>
            </a:lvl3pPr>
            <a:lvl4pPr marL="3406051" indent="0">
              <a:buFontTx/>
              <a:buNone/>
              <a:defRPr sz="2235">
                <a:latin typeface="+mj-ea"/>
                <a:ea typeface="+mj-ea"/>
              </a:defRPr>
            </a:lvl4pPr>
            <a:lvl5pPr marL="4541405" indent="0">
              <a:buFontTx/>
              <a:buNone/>
              <a:defRPr sz="2235">
                <a:latin typeface="+mj-ea"/>
                <a:ea typeface="+mj-ea"/>
              </a:defRPr>
            </a:lvl5pPr>
          </a:lstStyle>
          <a:p>
            <a:pPr lvl="0"/>
            <a:endParaRPr kumimoji="1" lang="ja-JP" altLang="en-US" dirty="0"/>
          </a:p>
        </p:txBody>
      </p:sp>
      <p:pic>
        <p:nvPicPr>
          <p:cNvPr id="2" name="図 1" descr="ロゴ&#10;&#10;中程度の精度で自動的に生成された説明">
            <a:extLst>
              <a:ext uri="{FF2B5EF4-FFF2-40B4-BE49-F238E27FC236}">
                <a16:creationId xmlns:a16="http://schemas.microsoft.com/office/drawing/2014/main" id="{A3567978-1132-4E98-2498-13A623028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7074329" y="1323019"/>
            <a:ext cx="2637162" cy="195921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6FB8E7-94E4-7C11-6696-EA5C2EDB8924}"/>
              </a:ext>
            </a:extLst>
          </p:cNvPr>
          <p:cNvSpPr txBox="1">
            <a:spLocks/>
          </p:cNvSpPr>
          <p:nvPr userDrawn="1"/>
        </p:nvSpPr>
        <p:spPr>
          <a:xfrm>
            <a:off x="28545858" y="41442593"/>
            <a:ext cx="1331553" cy="1206482"/>
          </a:xfrm>
          <a:prstGeom prst="rect">
            <a:avLst/>
          </a:prstGeom>
        </p:spPr>
        <p:txBody>
          <a:bodyPr vert="horz" lIns="227064" tIns="113532" rIns="227064" bIns="113532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135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1C582-D7CD-2142-91B3-496CA6F37900}" type="slidenum">
              <a:rPr kumimoji="1" lang="ja-JP" altLang="en-US" sz="2483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1135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3218873-50F6-6232-A80D-9142CAC6F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08176" y="41764040"/>
            <a:ext cx="4410176" cy="561729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62054BF-32D5-30BB-D6E6-9EFE56C2B9AD}"/>
              </a:ext>
            </a:extLst>
          </p:cNvPr>
          <p:cNvCxnSpPr>
            <a:cxnSpLocks/>
          </p:cNvCxnSpPr>
          <p:nvPr userDrawn="1"/>
        </p:nvCxnSpPr>
        <p:spPr>
          <a:xfrm>
            <a:off x="28800873" y="41442596"/>
            <a:ext cx="0" cy="13896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6E95FE0F-D181-4AB2-C946-9AA42253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721" y="41688468"/>
            <a:ext cx="22367917" cy="30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984">
                <a:solidFill>
                  <a:schemeClr val="tx1"/>
                </a:solidFill>
              </a:defRPr>
            </a:lvl1pPr>
          </a:lstStyle>
          <a:p>
            <a:pPr defTabSz="2270509">
              <a:defRPr/>
            </a:pPr>
            <a:r>
              <a:rPr kumimoji="1" lang="ja-JP" altLang="en-US">
                <a:solidFill>
                  <a:srgbClr val="000000"/>
                </a:solidFill>
              </a:rPr>
              <a:t>フッター情報（会議名・資料名）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>
          <p15:clr>
            <a:srgbClr val="FBAE40"/>
          </p15:clr>
        </p15:guide>
        <p15:guide id="2" pos="7537">
          <p15:clr>
            <a:srgbClr val="FBAE40"/>
          </p15:clr>
        </p15:guide>
        <p15:guide id="4" orient="horz" pos="777">
          <p15:clr>
            <a:srgbClr val="FBAE40"/>
          </p15:clr>
        </p15:guide>
        <p15:guide id="5" orient="horz" pos="3997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204D-000C-4C6C-BBDD-367F26ECA8CB}" type="datetimeFigureOut">
              <a:rPr kumimoji="1" lang="ja-JP" altLang="en-US" smtClean="0"/>
              <a:t>2025/4/25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C642-B51E-4C09-B861-2F7BD6A4D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780F310-857B-4802-1B84-901A6A08DE7E}"/>
              </a:ext>
            </a:extLst>
          </p:cNvPr>
          <p:cNvGrpSpPr/>
          <p:nvPr userDrawn="1"/>
        </p:nvGrpSpPr>
        <p:grpSpPr>
          <a:xfrm>
            <a:off x="32895343" y="0"/>
            <a:ext cx="13556177" cy="19116547"/>
            <a:chOff x="9395710" y="0"/>
            <a:chExt cx="3211201" cy="4528347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DB7591A8-2376-CC86-794D-7E9D9BBF0425}"/>
                </a:ext>
              </a:extLst>
            </p:cNvPr>
            <p:cNvSpPr txBox="1"/>
            <p:nvPr/>
          </p:nvSpPr>
          <p:spPr>
            <a:xfrm>
              <a:off x="9395712" y="109640"/>
              <a:ext cx="1550878" cy="1602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5">
                <a:lnSpc>
                  <a:spcPct val="120000"/>
                </a:lnSpc>
                <a:spcBef>
                  <a:spcPts val="100"/>
                </a:spcBef>
              </a:pPr>
              <a:r>
                <a:rPr lang="ja-JP" altLang="en-US" sz="4000" b="1">
                  <a:solidFill>
                    <a:srgbClr val="231F20"/>
                  </a:solidFill>
                  <a:latin typeface="+mn-ea"/>
                  <a:cs typeface="Gen Shin Gothic P Bold"/>
                </a:rPr>
                <a:t>メインカラー</a:t>
              </a:r>
              <a:endParaRPr lang="ja-JP" altLang="en-US" sz="4000" b="1">
                <a:latin typeface="+mn-ea"/>
                <a:cs typeface="Gen Shin Gothic P Regular"/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88C5EA86-78F8-B359-A180-E9196406122B}"/>
                </a:ext>
              </a:extLst>
            </p:cNvPr>
            <p:cNvCxnSpPr>
              <a:cxnSpLocks/>
            </p:cNvCxnSpPr>
            <p:nvPr/>
          </p:nvCxnSpPr>
          <p:spPr>
            <a:xfrm>
              <a:off x="9395711" y="0"/>
              <a:ext cx="32112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2FD586D6-E478-C29D-50D5-679740FA8251}"/>
                </a:ext>
              </a:extLst>
            </p:cNvPr>
            <p:cNvSpPr/>
            <p:nvPr/>
          </p:nvSpPr>
          <p:spPr>
            <a:xfrm>
              <a:off x="9395711" y="395768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ja-JP" sz="3200" b="1">
                  <a:solidFill>
                    <a:schemeClr val="bg1"/>
                  </a:solidFill>
                  <a:latin typeface="+mn-ea"/>
                </a:rPr>
                <a:t>AIST RED</a:t>
              </a:r>
              <a:endParaRPr lang="ja-JP" altLang="en-US" sz="32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B3A7A8D1-E8C5-9EF2-1236-3AB6010DDDEB}"/>
                </a:ext>
              </a:extLst>
            </p:cNvPr>
            <p:cNvSpPr/>
            <p:nvPr/>
          </p:nvSpPr>
          <p:spPr>
            <a:xfrm>
              <a:off x="10226589" y="395768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ja-JP" sz="3200" b="1" dirty="0">
                  <a:solidFill>
                    <a:schemeClr val="bg1"/>
                  </a:solidFill>
                  <a:latin typeface="+mn-ea"/>
                </a:rPr>
                <a:t>Black</a:t>
              </a:r>
              <a:endParaRPr lang="ja-JP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8CD7D75-4DB0-0DA4-1599-29DE74850522}"/>
                </a:ext>
              </a:extLst>
            </p:cNvPr>
            <p:cNvSpPr/>
            <p:nvPr/>
          </p:nvSpPr>
          <p:spPr>
            <a:xfrm>
              <a:off x="9395711" y="756159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DC5A75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solidFill>
                    <a:schemeClr val="bg1"/>
                  </a:solidFill>
                  <a:latin typeface="+mn-ea"/>
                </a:rPr>
                <a:t>テキスト</a:t>
              </a: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83275B0-DF34-DFDB-958C-D4E7DA71AC5E}"/>
                </a:ext>
              </a:extLst>
            </p:cNvPr>
            <p:cNvSpPr/>
            <p:nvPr/>
          </p:nvSpPr>
          <p:spPr>
            <a:xfrm>
              <a:off x="10226589" y="756159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solidFill>
                    <a:schemeClr val="bg1"/>
                  </a:solidFill>
                  <a:latin typeface="+mn-ea"/>
                </a:rPr>
                <a:t>テキスト</a:t>
              </a: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D8C0B94A-81E1-8FF3-B8E3-1653ACC9165A}"/>
                </a:ext>
              </a:extLst>
            </p:cNvPr>
            <p:cNvSpPr/>
            <p:nvPr/>
          </p:nvSpPr>
          <p:spPr>
            <a:xfrm>
              <a:off x="9395711" y="1116550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latin typeface="+mn-ea"/>
                </a:rPr>
                <a:t>テキスト</a:t>
              </a:r>
              <a:endParaRPr lang="en-US" altLang="ja-JP" sz="3200" b="1" dirty="0">
                <a:latin typeface="+mn-ea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EA3D2314-AA79-BCE3-2796-B7188257AA24}"/>
                </a:ext>
              </a:extLst>
            </p:cNvPr>
            <p:cNvSpPr/>
            <p:nvPr/>
          </p:nvSpPr>
          <p:spPr>
            <a:xfrm>
              <a:off x="10226589" y="1116550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latin typeface="+mn-ea"/>
                </a:rPr>
                <a:t>テキスト</a:t>
              </a: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ACCEA03E-D393-21A9-9B16-18C46D624D1B}"/>
                </a:ext>
              </a:extLst>
            </p:cNvPr>
            <p:cNvSpPr/>
            <p:nvPr/>
          </p:nvSpPr>
          <p:spPr>
            <a:xfrm>
              <a:off x="9395711" y="1476942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FFE5EA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latin typeface="+mn-ea"/>
                </a:rPr>
                <a:t>テキスト</a:t>
              </a:r>
              <a:endParaRPr lang="en-US" altLang="ja-JP" sz="3200" b="1" dirty="0">
                <a:latin typeface="+mn-ea"/>
              </a:endParaRPr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43B8496F-C53E-8E1F-F721-4CFF15447817}"/>
                </a:ext>
              </a:extLst>
            </p:cNvPr>
            <p:cNvSpPr/>
            <p:nvPr/>
          </p:nvSpPr>
          <p:spPr>
            <a:xfrm>
              <a:off x="10226589" y="1476942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3200" b="1">
                  <a:latin typeface="+mn-ea"/>
                </a:rPr>
                <a:t>テキスト</a:t>
              </a: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E03F12A-436D-D52E-7A8A-8E6F40D7D8D3}"/>
                </a:ext>
              </a:extLst>
            </p:cNvPr>
            <p:cNvGrpSpPr/>
            <p:nvPr userDrawn="1"/>
          </p:nvGrpSpPr>
          <p:grpSpPr>
            <a:xfrm>
              <a:off x="9395710" y="3445186"/>
              <a:ext cx="3211200" cy="1083161"/>
              <a:chOff x="9395710" y="3445186"/>
              <a:chExt cx="3211200" cy="1083161"/>
            </a:xfrm>
          </p:grpSpPr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A153DF02-DE0D-B151-7FE9-542160643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5710" y="3445186"/>
                <a:ext cx="32112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6CB5EA16-26A6-F6DD-0802-DD15EB82BAF1}"/>
                  </a:ext>
                </a:extLst>
              </p:cNvPr>
              <p:cNvGrpSpPr/>
              <p:nvPr/>
            </p:nvGrpSpPr>
            <p:grpSpPr>
              <a:xfrm>
                <a:off x="9395711" y="3554826"/>
                <a:ext cx="3210592" cy="973521"/>
                <a:chOff x="9395711" y="3554826"/>
                <a:chExt cx="3210592" cy="973521"/>
              </a:xfrm>
            </p:grpSpPr>
            <p:sp>
              <p:nvSpPr>
                <p:cNvPr id="33" name="object 5">
                  <a:extLst>
                    <a:ext uri="{FF2B5EF4-FFF2-40B4-BE49-F238E27FC236}">
                      <a16:creationId xmlns:a16="http://schemas.microsoft.com/office/drawing/2014/main" id="{2B7A2987-CBF2-CA36-1A36-3FBB03DC5873}"/>
                    </a:ext>
                  </a:extLst>
                </p:cNvPr>
                <p:cNvSpPr txBox="1"/>
                <p:nvPr userDrawn="1"/>
              </p:nvSpPr>
              <p:spPr>
                <a:xfrm>
                  <a:off x="9395712" y="3554826"/>
                  <a:ext cx="1550878" cy="160227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12695">
                    <a:lnSpc>
                      <a:spcPct val="120000"/>
                    </a:lnSpc>
                    <a:spcBef>
                      <a:spcPts val="100"/>
                    </a:spcBef>
                  </a:pPr>
                  <a:r>
                    <a:rPr lang="ja-JP" altLang="en-US" sz="4000" b="1">
                      <a:solidFill>
                        <a:srgbClr val="231F20"/>
                      </a:solidFill>
                      <a:latin typeface="+mn-ea"/>
                      <a:cs typeface="Gen Shin Gothic P Bold"/>
                    </a:rPr>
                    <a:t>領域カラー</a:t>
                  </a:r>
                  <a:endParaRPr lang="ja-JP" altLang="en-US" sz="4000" b="1">
                    <a:latin typeface="+mn-ea"/>
                    <a:cs typeface="Gen Shin Gothic P Regular"/>
                  </a:endParaRPr>
                </a:p>
              </p:txBody>
            </p:sp>
            <p:sp>
              <p:nvSpPr>
                <p:cNvPr id="34" name="object 11">
                  <a:extLst>
                    <a:ext uri="{FF2B5EF4-FFF2-40B4-BE49-F238E27FC236}">
                      <a16:creationId xmlns:a16="http://schemas.microsoft.com/office/drawing/2014/main" id="{88F16FCF-6530-E751-5DC2-6DF2830CB473}"/>
                    </a:ext>
                  </a:extLst>
                </p:cNvPr>
                <p:cNvSpPr/>
                <p:nvPr userDrawn="1"/>
              </p:nvSpPr>
              <p:spPr>
                <a:xfrm>
                  <a:off x="9395711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8EB51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エネ・環境</a:t>
                  </a:r>
                </a:p>
              </p:txBody>
            </p:sp>
            <p:sp>
              <p:nvSpPr>
                <p:cNvPr id="35" name="object 11">
                  <a:extLst>
                    <a:ext uri="{FF2B5EF4-FFF2-40B4-BE49-F238E27FC236}">
                      <a16:creationId xmlns:a16="http://schemas.microsoft.com/office/drawing/2014/main" id="{42F40596-321D-B51B-1006-292BE0210C4C}"/>
                    </a:ext>
                  </a:extLst>
                </p:cNvPr>
                <p:cNvSpPr/>
                <p:nvPr userDrawn="1"/>
              </p:nvSpPr>
              <p:spPr>
                <a:xfrm>
                  <a:off x="10226589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E03075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生命工学</a:t>
                  </a:r>
                </a:p>
              </p:txBody>
            </p:sp>
            <p:sp>
              <p:nvSpPr>
                <p:cNvPr id="36" name="object 11">
                  <a:extLst>
                    <a:ext uri="{FF2B5EF4-FFF2-40B4-BE49-F238E27FC236}">
                      <a16:creationId xmlns:a16="http://schemas.microsoft.com/office/drawing/2014/main" id="{26DC544E-C9C0-7FDB-DA23-3DFCCBC38151}"/>
                    </a:ext>
                  </a:extLst>
                </p:cNvPr>
                <p:cNvSpPr/>
                <p:nvPr userDrawn="1"/>
              </p:nvSpPr>
              <p:spPr>
                <a:xfrm>
                  <a:off x="11056446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008E6E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情報・人間</a:t>
                  </a:r>
                </a:p>
              </p:txBody>
            </p:sp>
            <p:sp>
              <p:nvSpPr>
                <p:cNvPr id="37" name="object 11">
                  <a:extLst>
                    <a:ext uri="{FF2B5EF4-FFF2-40B4-BE49-F238E27FC236}">
                      <a16:creationId xmlns:a16="http://schemas.microsoft.com/office/drawing/2014/main" id="{6770A70A-A1EB-B0D2-7CE7-252CC2FC8AAD}"/>
                    </a:ext>
                  </a:extLst>
                </p:cNvPr>
                <p:cNvSpPr/>
                <p:nvPr userDrawn="1"/>
              </p:nvSpPr>
              <p:spPr>
                <a:xfrm>
                  <a:off x="11886303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AE308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材料・化学</a:t>
                  </a:r>
                </a:p>
              </p:txBody>
            </p:sp>
            <p:sp>
              <p:nvSpPr>
                <p:cNvPr id="38" name="object 11">
                  <a:extLst>
                    <a:ext uri="{FF2B5EF4-FFF2-40B4-BE49-F238E27FC236}">
                      <a16:creationId xmlns:a16="http://schemas.microsoft.com/office/drawing/2014/main" id="{BBE8AD50-3BB2-C106-836E-EC9A0395262D}"/>
                    </a:ext>
                  </a:extLst>
                </p:cNvPr>
                <p:cNvSpPr/>
                <p:nvPr userDrawn="1"/>
              </p:nvSpPr>
              <p:spPr>
                <a:xfrm>
                  <a:off x="9395711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006FB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エレ・製造</a:t>
                  </a:r>
                </a:p>
              </p:txBody>
            </p:sp>
            <p:sp>
              <p:nvSpPr>
                <p:cNvPr id="39" name="object 11">
                  <a:extLst>
                    <a:ext uri="{FF2B5EF4-FFF2-40B4-BE49-F238E27FC236}">
                      <a16:creationId xmlns:a16="http://schemas.microsoft.com/office/drawing/2014/main" id="{5C867443-EAF2-8035-A937-8EF3AE552E88}"/>
                    </a:ext>
                  </a:extLst>
                </p:cNvPr>
                <p:cNvSpPr/>
                <p:nvPr userDrawn="1"/>
              </p:nvSpPr>
              <p:spPr>
                <a:xfrm>
                  <a:off x="10226589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CB4D0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地質調査</a:t>
                  </a:r>
                </a:p>
              </p:txBody>
            </p:sp>
            <p:sp>
              <p:nvSpPr>
                <p:cNvPr id="40" name="object 11">
                  <a:extLst>
                    <a:ext uri="{FF2B5EF4-FFF2-40B4-BE49-F238E27FC236}">
                      <a16:creationId xmlns:a16="http://schemas.microsoft.com/office/drawing/2014/main" id="{66465DCC-C802-09E3-E0F6-D475458FEF2E}"/>
                    </a:ext>
                  </a:extLst>
                </p:cNvPr>
                <p:cNvSpPr/>
                <p:nvPr userDrawn="1"/>
              </p:nvSpPr>
              <p:spPr>
                <a:xfrm>
                  <a:off x="11886303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26B7B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3200" b="1">
                      <a:solidFill>
                        <a:schemeClr val="bg1"/>
                      </a:solidFill>
                      <a:latin typeface="+mn-ea"/>
                    </a:rPr>
                    <a:t>量子・</a:t>
                  </a:r>
                  <a:r>
                    <a:rPr lang="en-US" altLang="ja-JP" sz="3200" b="1" dirty="0">
                      <a:solidFill>
                        <a:schemeClr val="bg1"/>
                      </a:solidFill>
                      <a:latin typeface="+mn-ea"/>
                    </a:rPr>
                    <a:t>AI</a:t>
                  </a:r>
                  <a:endParaRPr lang="ja-JP" altLang="en-US" sz="32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grpSp>
              <p:nvGrpSpPr>
                <p:cNvPr id="41" name="グループ化 40">
                  <a:extLst>
                    <a:ext uri="{FF2B5EF4-FFF2-40B4-BE49-F238E27FC236}">
                      <a16:creationId xmlns:a16="http://schemas.microsoft.com/office/drawing/2014/main" id="{F1722BAB-B535-E3B1-56AA-5EFD3D754A0E}"/>
                    </a:ext>
                  </a:extLst>
                </p:cNvPr>
                <p:cNvGrpSpPr/>
                <p:nvPr userDrawn="1"/>
              </p:nvGrpSpPr>
              <p:grpSpPr>
                <a:xfrm>
                  <a:off x="11056446" y="4205521"/>
                  <a:ext cx="720000" cy="322826"/>
                  <a:chOff x="9395711" y="4570088"/>
                  <a:chExt cx="720000" cy="322826"/>
                </a:xfrm>
              </p:grpSpPr>
              <p:grpSp>
                <p:nvGrpSpPr>
                  <p:cNvPr id="42" name="グループ化 41">
                    <a:extLst>
                      <a:ext uri="{FF2B5EF4-FFF2-40B4-BE49-F238E27FC236}">
                        <a16:creationId xmlns:a16="http://schemas.microsoft.com/office/drawing/2014/main" id="{3CA821F7-FE32-2019-5E5F-0B7912ADA7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9395711" y="4570088"/>
                    <a:ext cx="720000" cy="322826"/>
                    <a:chOff x="9395711" y="5551163"/>
                    <a:chExt cx="720000" cy="645652"/>
                  </a:xfrm>
                </p:grpSpPr>
                <p:sp>
                  <p:nvSpPr>
                    <p:cNvPr id="44" name="object 11">
                      <a:extLst>
                        <a:ext uri="{FF2B5EF4-FFF2-40B4-BE49-F238E27FC236}">
                          <a16:creationId xmlns:a16="http://schemas.microsoft.com/office/drawing/2014/main" id="{7EA3979F-89EF-648D-C81F-398E7FF6EB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395711" y="5551163"/>
                      <a:ext cx="720000" cy="322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0430" h="900430">
                          <a:moveTo>
                            <a:pt x="0" y="899998"/>
                          </a:moveTo>
                          <a:lnTo>
                            <a:pt x="899998" y="899998"/>
                          </a:lnTo>
                          <a:lnTo>
                            <a:pt x="899998" y="0"/>
                          </a:lnTo>
                          <a:lnTo>
                            <a:pt x="0" y="0"/>
                          </a:lnTo>
                          <a:lnTo>
                            <a:pt x="0" y="899998"/>
                          </a:lnTo>
                          <a:close/>
                        </a:path>
                      </a:pathLst>
                    </a:custGeom>
                    <a:solidFill>
                      <a:srgbClr val="00A95C"/>
                    </a:solidFill>
                  </p:spPr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ja-JP" altLang="en-US" sz="3200" b="1">
                        <a:solidFill>
                          <a:schemeClr val="bg1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45" name="object 11">
                      <a:extLst>
                        <a:ext uri="{FF2B5EF4-FFF2-40B4-BE49-F238E27FC236}">
                          <a16:creationId xmlns:a16="http://schemas.microsoft.com/office/drawing/2014/main" id="{7D4DF192-62FF-3981-2BE3-24A01C3D74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395711" y="5873989"/>
                      <a:ext cx="720000" cy="322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0430" h="900430">
                          <a:moveTo>
                            <a:pt x="0" y="899998"/>
                          </a:moveTo>
                          <a:lnTo>
                            <a:pt x="899998" y="899998"/>
                          </a:lnTo>
                          <a:lnTo>
                            <a:pt x="899998" y="0"/>
                          </a:lnTo>
                          <a:lnTo>
                            <a:pt x="0" y="0"/>
                          </a:lnTo>
                          <a:lnTo>
                            <a:pt x="0" y="899998"/>
                          </a:lnTo>
                          <a:close/>
                        </a:path>
                      </a:pathLst>
                    </a:custGeom>
                    <a:solidFill>
                      <a:srgbClr val="0092D7"/>
                    </a:solidFill>
                  </p:spPr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ja-JP" altLang="en-US" sz="3200" b="1">
                        <a:solidFill>
                          <a:schemeClr val="bg1"/>
                        </a:solidFill>
                        <a:latin typeface="+mn-ea"/>
                      </a:endParaRPr>
                    </a:p>
                  </p:txBody>
                </p:sp>
              </p:grpSp>
              <p:sp>
                <p:nvSpPr>
                  <p:cNvPr id="43" name="object 11">
                    <a:extLst>
                      <a:ext uri="{FF2B5EF4-FFF2-40B4-BE49-F238E27FC236}">
                        <a16:creationId xmlns:a16="http://schemas.microsoft.com/office/drawing/2014/main" id="{5C2D7934-8433-3E24-8CF6-0BD88447AA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395711" y="4663046"/>
                    <a:ext cx="720000" cy="136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430" h="900430">
                        <a:moveTo>
                          <a:pt x="0" y="899998"/>
                        </a:moveTo>
                        <a:lnTo>
                          <a:pt x="899998" y="899998"/>
                        </a:lnTo>
                        <a:lnTo>
                          <a:pt x="899998" y="0"/>
                        </a:lnTo>
                        <a:lnTo>
                          <a:pt x="0" y="0"/>
                        </a:lnTo>
                        <a:lnTo>
                          <a:pt x="0" y="899998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lIns="0" tIns="0" rIns="0" bIns="0" rtlCol="0" anchor="ctr" anchorCtr="0"/>
                  <a:lstStyle/>
                  <a:p>
                    <a:pPr algn="ctr"/>
                    <a:r>
                      <a:rPr lang="ja-JP" altLang="en-US" sz="3200" b="1">
                        <a:solidFill>
                          <a:schemeClr val="bg1"/>
                        </a:solidFill>
                        <a:latin typeface="+mn-ea"/>
                      </a:rPr>
                      <a:t>計量標準</a:t>
                    </a:r>
                  </a:p>
                </p:txBody>
              </p:sp>
            </p:grpSp>
          </p:grp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55398F8-F6CA-E9E0-D425-E8F64FEF74F8}"/>
                </a:ext>
              </a:extLst>
            </p:cNvPr>
            <p:cNvGrpSpPr/>
            <p:nvPr/>
          </p:nvGrpSpPr>
          <p:grpSpPr>
            <a:xfrm>
              <a:off x="9395710" y="2082985"/>
              <a:ext cx="3211200" cy="1078984"/>
              <a:chOff x="9395710" y="2115555"/>
              <a:chExt cx="3211200" cy="1078984"/>
            </a:xfrm>
          </p:grpSpPr>
          <p:sp>
            <p:nvSpPr>
              <p:cNvPr id="20" name="object 5">
                <a:extLst>
                  <a:ext uri="{FF2B5EF4-FFF2-40B4-BE49-F238E27FC236}">
                    <a16:creationId xmlns:a16="http://schemas.microsoft.com/office/drawing/2014/main" id="{01DCFFC8-5B26-2B80-B2ED-2C68C7A032F9}"/>
                  </a:ext>
                </a:extLst>
              </p:cNvPr>
              <p:cNvSpPr txBox="1"/>
              <p:nvPr/>
            </p:nvSpPr>
            <p:spPr>
              <a:xfrm>
                <a:off x="9395712" y="2225195"/>
                <a:ext cx="1550878" cy="16022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695">
                  <a:lnSpc>
                    <a:spcPct val="120000"/>
                  </a:lnSpc>
                  <a:spcBef>
                    <a:spcPts val="100"/>
                  </a:spcBef>
                </a:pPr>
                <a:r>
                  <a:rPr lang="ja-JP" altLang="en-US" sz="4000" b="1">
                    <a:solidFill>
                      <a:srgbClr val="231F20"/>
                    </a:solidFill>
                    <a:latin typeface="+mn-ea"/>
                    <a:cs typeface="Gen Shin Gothic P Bold"/>
                  </a:rPr>
                  <a:t>サブカラー</a:t>
                </a:r>
                <a:endParaRPr lang="ja-JP" altLang="en-US" sz="4000" b="1">
                  <a:latin typeface="+mn-ea"/>
                  <a:cs typeface="Gen Shin Gothic P Regular"/>
                </a:endParaRPr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299F9AC6-EA51-FEA2-3FF7-8A86BEA1CC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5710" y="2115555"/>
                <a:ext cx="32112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id="{E7E5C5DC-0A5C-A055-0904-527B8B61E7C3}"/>
                  </a:ext>
                </a:extLst>
              </p:cNvPr>
              <p:cNvSpPr/>
              <p:nvPr/>
            </p:nvSpPr>
            <p:spPr>
              <a:xfrm>
                <a:off x="10226589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3200" b="1">
                    <a:latin typeface="+mn-ea"/>
                  </a:rPr>
                  <a:t>テキスト</a:t>
                </a:r>
                <a:endParaRPr lang="en-US" altLang="ja-JP" sz="3200" b="1" dirty="0">
                  <a:latin typeface="+mn-ea"/>
                </a:endParaRPr>
              </a:p>
            </p:txBody>
          </p:sp>
          <p:sp>
            <p:nvSpPr>
              <p:cNvPr id="23" name="object 11">
                <a:extLst>
                  <a:ext uri="{FF2B5EF4-FFF2-40B4-BE49-F238E27FC236}">
                    <a16:creationId xmlns:a16="http://schemas.microsoft.com/office/drawing/2014/main" id="{97E2516C-6D3D-8346-0D39-A38AED8F280E}"/>
                  </a:ext>
                </a:extLst>
              </p:cNvPr>
              <p:cNvSpPr/>
              <p:nvPr/>
            </p:nvSpPr>
            <p:spPr>
              <a:xfrm>
                <a:off x="11056446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3200" b="1">
                    <a:latin typeface="+mn-ea"/>
                  </a:rPr>
                  <a:t>テキスト</a:t>
                </a:r>
                <a:endParaRPr lang="en-US" altLang="ja-JP" sz="3200" b="1" dirty="0">
                  <a:latin typeface="+mn-ea"/>
                </a:endParaRPr>
              </a:p>
            </p:txBody>
          </p:sp>
          <p:sp>
            <p:nvSpPr>
              <p:cNvPr id="24" name="object 11">
                <a:extLst>
                  <a:ext uri="{FF2B5EF4-FFF2-40B4-BE49-F238E27FC236}">
                    <a16:creationId xmlns:a16="http://schemas.microsoft.com/office/drawing/2014/main" id="{2FB7094F-9FCA-27B8-2344-15A3BA6BD2FD}"/>
                  </a:ext>
                </a:extLst>
              </p:cNvPr>
              <p:cNvSpPr/>
              <p:nvPr/>
            </p:nvSpPr>
            <p:spPr>
              <a:xfrm>
                <a:off x="9395711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rgbClr val="FDD9B9"/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3200" b="1">
                    <a:solidFill>
                      <a:schemeClr val="tx1"/>
                    </a:solidFill>
                    <a:latin typeface="+mn-ea"/>
                  </a:rPr>
                  <a:t>テキスト</a:t>
                </a:r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BDFF442C-5867-6DD4-7283-85B2495D65AF}"/>
                  </a:ext>
                </a:extLst>
              </p:cNvPr>
              <p:cNvGrpSpPr/>
              <p:nvPr userDrawn="1"/>
            </p:nvGrpSpPr>
            <p:grpSpPr>
              <a:xfrm>
                <a:off x="9395711" y="2511323"/>
                <a:ext cx="3210592" cy="322826"/>
                <a:chOff x="9395711" y="2511323"/>
                <a:chExt cx="3210592" cy="322826"/>
              </a:xfrm>
            </p:grpSpPr>
            <p:sp>
              <p:nvSpPr>
                <p:cNvPr id="27" name="object 11">
                  <a:extLst>
                    <a:ext uri="{FF2B5EF4-FFF2-40B4-BE49-F238E27FC236}">
                      <a16:creationId xmlns:a16="http://schemas.microsoft.com/office/drawing/2014/main" id="{E1D0F0E7-3F33-9C0B-DF27-F17CF147401B}"/>
                    </a:ext>
                  </a:extLst>
                </p:cNvPr>
                <p:cNvSpPr/>
                <p:nvPr/>
              </p:nvSpPr>
              <p:spPr>
                <a:xfrm>
                  <a:off x="10226589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3200" b="1">
                      <a:solidFill>
                        <a:schemeClr val="bg1"/>
                      </a:solidFill>
                      <a:latin typeface="+mn-ea"/>
                    </a:rPr>
                    <a:t>Green</a:t>
                  </a:r>
                  <a:endParaRPr lang="ja-JP" altLang="en-US" sz="32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8" name="object 11">
                  <a:extLst>
                    <a:ext uri="{FF2B5EF4-FFF2-40B4-BE49-F238E27FC236}">
                      <a16:creationId xmlns:a16="http://schemas.microsoft.com/office/drawing/2014/main" id="{ACA09A14-82BE-7BA1-7FD3-A03E7B3F82F8}"/>
                    </a:ext>
                  </a:extLst>
                </p:cNvPr>
                <p:cNvSpPr/>
                <p:nvPr/>
              </p:nvSpPr>
              <p:spPr>
                <a:xfrm>
                  <a:off x="11056446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3200" b="1" dirty="0">
                      <a:solidFill>
                        <a:schemeClr val="bg1"/>
                      </a:solidFill>
                      <a:latin typeface="+mn-ea"/>
                    </a:rPr>
                    <a:t>Blue</a:t>
                  </a:r>
                  <a:endParaRPr lang="ja-JP" altLang="en-US" sz="32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9" name="object 11">
                  <a:extLst>
                    <a:ext uri="{FF2B5EF4-FFF2-40B4-BE49-F238E27FC236}">
                      <a16:creationId xmlns:a16="http://schemas.microsoft.com/office/drawing/2014/main" id="{D3C0A2DD-A26A-A30C-34B4-6B8C31D80B80}"/>
                    </a:ext>
                  </a:extLst>
                </p:cNvPr>
                <p:cNvSpPr/>
                <p:nvPr/>
              </p:nvSpPr>
              <p:spPr>
                <a:xfrm>
                  <a:off x="9395711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F59632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3200" b="1">
                      <a:solidFill>
                        <a:schemeClr val="tx1"/>
                      </a:solidFill>
                      <a:latin typeface="+mn-ea"/>
                    </a:rPr>
                    <a:t>Orange</a:t>
                  </a:r>
                  <a:endParaRPr lang="ja-JP" altLang="en-US" sz="3200"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30" name="object 11">
                  <a:extLst>
                    <a:ext uri="{FF2B5EF4-FFF2-40B4-BE49-F238E27FC236}">
                      <a16:creationId xmlns:a16="http://schemas.microsoft.com/office/drawing/2014/main" id="{9F902BB8-B5C6-91EE-94F3-C2C8FDF68CC8}"/>
                    </a:ext>
                  </a:extLst>
                </p:cNvPr>
                <p:cNvSpPr/>
                <p:nvPr userDrawn="1"/>
              </p:nvSpPr>
              <p:spPr>
                <a:xfrm>
                  <a:off x="11886303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7030A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3200" b="1">
                      <a:solidFill>
                        <a:schemeClr val="bg1"/>
                      </a:solidFill>
                      <a:latin typeface="+mn-ea"/>
                    </a:rPr>
                    <a:t>Purple</a:t>
                  </a:r>
                  <a:endParaRPr lang="ja-JP" altLang="en-US" sz="3200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  <p:sp>
            <p:nvSpPr>
              <p:cNvPr id="26" name="object 11">
                <a:extLst>
                  <a:ext uri="{FF2B5EF4-FFF2-40B4-BE49-F238E27FC236}">
                    <a16:creationId xmlns:a16="http://schemas.microsoft.com/office/drawing/2014/main" id="{442E89CF-0992-166C-BB58-F46126507109}"/>
                  </a:ext>
                </a:extLst>
              </p:cNvPr>
              <p:cNvSpPr/>
              <p:nvPr userDrawn="1"/>
            </p:nvSpPr>
            <p:spPr>
              <a:xfrm>
                <a:off x="11886303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3200" b="1">
                    <a:solidFill>
                      <a:schemeClr val="tx1"/>
                    </a:solidFill>
                    <a:latin typeface="+mn-ea"/>
                  </a:rPr>
                  <a:t>テキスト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502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37511D-B5F4-6123-9581-88F374DE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41" y="1572870"/>
            <a:ext cx="25325792" cy="2074647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527E6B-B523-C3ED-307F-AE5BF78E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841" y="11394520"/>
            <a:ext cx="27140954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55D4392D-65C7-E57F-6FF6-E8BF0C756AC1}"/>
              </a:ext>
            </a:extLst>
          </p:cNvPr>
          <p:cNvSpPr txBox="1">
            <a:spLocks/>
          </p:cNvSpPr>
          <p:nvPr userDrawn="1"/>
        </p:nvSpPr>
        <p:spPr>
          <a:xfrm>
            <a:off x="28853641" y="38087451"/>
            <a:ext cx="1052838" cy="931378"/>
          </a:xfrm>
          <a:prstGeom prst="rect">
            <a:avLst/>
          </a:prstGeom>
        </p:spPr>
        <p:txBody>
          <a:bodyPr lIns="0" tIns="0" rIns="0" bIns="0"/>
          <a:lstStyle>
            <a:defPPr>
              <a:defRPr lang="ja-JP"/>
            </a:defPPr>
            <a:lvl1pPr marL="0" algn="ctr" defTabSz="914348" rtl="0" eaLnBrk="1" latinLnBrk="0" hangingPunct="1">
              <a:defRPr kumimoji="1"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4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8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2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6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8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2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6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90" algn="l" defTabSz="91434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70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8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E242A0F0-79B0-4FE2-E199-D444ABB37165}"/>
              </a:ext>
            </a:extLst>
          </p:cNvPr>
          <p:cNvGrpSpPr/>
          <p:nvPr userDrawn="1"/>
        </p:nvGrpSpPr>
        <p:grpSpPr>
          <a:xfrm>
            <a:off x="31108615" y="3"/>
            <a:ext cx="7974064" cy="28263385"/>
            <a:chOff x="9395710" y="0"/>
            <a:chExt cx="3211201" cy="4528347"/>
          </a:xfrm>
        </p:grpSpPr>
        <p:sp>
          <p:nvSpPr>
            <p:cNvPr id="83" name="object 5">
              <a:extLst>
                <a:ext uri="{FF2B5EF4-FFF2-40B4-BE49-F238E27FC236}">
                  <a16:creationId xmlns:a16="http://schemas.microsoft.com/office/drawing/2014/main" id="{38AFB867-3B54-DC1B-0CDC-621511FC04DD}"/>
                </a:ext>
              </a:extLst>
            </p:cNvPr>
            <p:cNvSpPr txBox="1"/>
            <p:nvPr/>
          </p:nvSpPr>
          <p:spPr>
            <a:xfrm>
              <a:off x="9395712" y="109640"/>
              <a:ext cx="1550878" cy="693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1524">
                <a:lnSpc>
                  <a:spcPct val="120000"/>
                </a:lnSpc>
                <a:spcBef>
                  <a:spcPts val="248"/>
                </a:spcBef>
              </a:pPr>
              <a:r>
                <a:rPr lang="ja-JP" altLang="en-US" sz="2483" b="1">
                  <a:solidFill>
                    <a:srgbClr val="231F20"/>
                  </a:solidFill>
                  <a:latin typeface="+mn-ea"/>
                  <a:cs typeface="Gen Shin Gothic P Bold"/>
                </a:rPr>
                <a:t>メインカラー</a:t>
              </a:r>
              <a:endParaRPr lang="ja-JP" altLang="en-US" sz="2483" b="1">
                <a:latin typeface="+mn-ea"/>
                <a:cs typeface="Gen Shin Gothic P Regular"/>
              </a:endParaRPr>
            </a:p>
          </p:txBody>
        </p: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7B5FD272-F2FD-D178-EC47-745B91C197C8}"/>
                </a:ext>
              </a:extLst>
            </p:cNvPr>
            <p:cNvCxnSpPr>
              <a:cxnSpLocks/>
            </p:cNvCxnSpPr>
            <p:nvPr/>
          </p:nvCxnSpPr>
          <p:spPr>
            <a:xfrm>
              <a:off x="9395711" y="0"/>
              <a:ext cx="32112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bject 11">
              <a:extLst>
                <a:ext uri="{FF2B5EF4-FFF2-40B4-BE49-F238E27FC236}">
                  <a16:creationId xmlns:a16="http://schemas.microsoft.com/office/drawing/2014/main" id="{BBFF1E8B-4893-F375-7EAB-D2D2B6C6DE64}"/>
                </a:ext>
              </a:extLst>
            </p:cNvPr>
            <p:cNvSpPr/>
            <p:nvPr/>
          </p:nvSpPr>
          <p:spPr>
            <a:xfrm>
              <a:off x="9395711" y="395768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ja-JP" sz="1987" b="1">
                  <a:solidFill>
                    <a:schemeClr val="bg1"/>
                  </a:solidFill>
                  <a:latin typeface="+mn-ea"/>
                </a:rPr>
                <a:t>AIST RED</a:t>
              </a:r>
              <a:endParaRPr lang="ja-JP" altLang="en-US" sz="1987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6" name="object 11">
              <a:extLst>
                <a:ext uri="{FF2B5EF4-FFF2-40B4-BE49-F238E27FC236}">
                  <a16:creationId xmlns:a16="http://schemas.microsoft.com/office/drawing/2014/main" id="{193D095B-0187-C66C-3228-8CCC2C385E7B}"/>
                </a:ext>
              </a:extLst>
            </p:cNvPr>
            <p:cNvSpPr/>
            <p:nvPr/>
          </p:nvSpPr>
          <p:spPr>
            <a:xfrm>
              <a:off x="10226589" y="395768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en-US" altLang="ja-JP" sz="1987" b="1" dirty="0">
                  <a:solidFill>
                    <a:schemeClr val="bg1"/>
                  </a:solidFill>
                  <a:latin typeface="+mn-ea"/>
                </a:rPr>
                <a:t>Black</a:t>
              </a:r>
              <a:endParaRPr lang="ja-JP" altLang="en-US" sz="1987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7" name="object 11">
              <a:extLst>
                <a:ext uri="{FF2B5EF4-FFF2-40B4-BE49-F238E27FC236}">
                  <a16:creationId xmlns:a16="http://schemas.microsoft.com/office/drawing/2014/main" id="{0A54C82F-E214-C9A1-B044-6B366486B942}"/>
                </a:ext>
              </a:extLst>
            </p:cNvPr>
            <p:cNvSpPr/>
            <p:nvPr/>
          </p:nvSpPr>
          <p:spPr>
            <a:xfrm>
              <a:off x="9395711" y="756159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DC5A75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solidFill>
                    <a:schemeClr val="bg1"/>
                  </a:solidFill>
                  <a:latin typeface="+mn-ea"/>
                </a:rPr>
                <a:t>テキスト</a:t>
              </a:r>
            </a:p>
          </p:txBody>
        </p:sp>
        <p:sp>
          <p:nvSpPr>
            <p:cNvPr id="88" name="object 11">
              <a:extLst>
                <a:ext uri="{FF2B5EF4-FFF2-40B4-BE49-F238E27FC236}">
                  <a16:creationId xmlns:a16="http://schemas.microsoft.com/office/drawing/2014/main" id="{DBD2CA7C-B3FB-3073-A9CB-4C796D771B05}"/>
                </a:ext>
              </a:extLst>
            </p:cNvPr>
            <p:cNvSpPr/>
            <p:nvPr/>
          </p:nvSpPr>
          <p:spPr>
            <a:xfrm>
              <a:off x="10226589" y="756159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solidFill>
                    <a:schemeClr val="bg1"/>
                  </a:solidFill>
                  <a:latin typeface="+mn-ea"/>
                </a:rPr>
                <a:t>テキスト</a:t>
              </a:r>
            </a:p>
          </p:txBody>
        </p:sp>
        <p:sp>
          <p:nvSpPr>
            <p:cNvPr id="89" name="object 11">
              <a:extLst>
                <a:ext uri="{FF2B5EF4-FFF2-40B4-BE49-F238E27FC236}">
                  <a16:creationId xmlns:a16="http://schemas.microsoft.com/office/drawing/2014/main" id="{A8E1DE98-A82A-CEA7-E07C-E45C13FA0B08}"/>
                </a:ext>
              </a:extLst>
            </p:cNvPr>
            <p:cNvSpPr/>
            <p:nvPr/>
          </p:nvSpPr>
          <p:spPr>
            <a:xfrm>
              <a:off x="9395711" y="1116550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latin typeface="+mn-ea"/>
                </a:rPr>
                <a:t>テキスト</a:t>
              </a:r>
              <a:endParaRPr lang="en-US" altLang="ja-JP" sz="1987" b="1" dirty="0">
                <a:latin typeface="+mn-ea"/>
              </a:endParaRPr>
            </a:p>
          </p:txBody>
        </p:sp>
        <p:sp>
          <p:nvSpPr>
            <p:cNvPr id="90" name="object 11">
              <a:extLst>
                <a:ext uri="{FF2B5EF4-FFF2-40B4-BE49-F238E27FC236}">
                  <a16:creationId xmlns:a16="http://schemas.microsoft.com/office/drawing/2014/main" id="{83BF5700-7C78-6C8C-6FC9-5FB0CA01FE3F}"/>
                </a:ext>
              </a:extLst>
            </p:cNvPr>
            <p:cNvSpPr/>
            <p:nvPr/>
          </p:nvSpPr>
          <p:spPr>
            <a:xfrm>
              <a:off x="10226589" y="1116550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latin typeface="+mn-ea"/>
                </a:rPr>
                <a:t>テキスト</a:t>
              </a:r>
            </a:p>
          </p:txBody>
        </p:sp>
        <p:sp>
          <p:nvSpPr>
            <p:cNvPr id="91" name="object 11">
              <a:extLst>
                <a:ext uri="{FF2B5EF4-FFF2-40B4-BE49-F238E27FC236}">
                  <a16:creationId xmlns:a16="http://schemas.microsoft.com/office/drawing/2014/main" id="{E2BF7B6C-9379-0E12-838A-B5AFA3ED96E3}"/>
                </a:ext>
              </a:extLst>
            </p:cNvPr>
            <p:cNvSpPr/>
            <p:nvPr/>
          </p:nvSpPr>
          <p:spPr>
            <a:xfrm>
              <a:off x="9395711" y="1476942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rgbClr val="FFE5EA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latin typeface="+mn-ea"/>
                </a:rPr>
                <a:t>テキスト</a:t>
              </a:r>
              <a:endParaRPr lang="en-US" altLang="ja-JP" sz="1987" b="1" dirty="0">
                <a:latin typeface="+mn-ea"/>
              </a:endParaRPr>
            </a:p>
          </p:txBody>
        </p:sp>
        <p:sp>
          <p:nvSpPr>
            <p:cNvPr id="92" name="object 11">
              <a:extLst>
                <a:ext uri="{FF2B5EF4-FFF2-40B4-BE49-F238E27FC236}">
                  <a16:creationId xmlns:a16="http://schemas.microsoft.com/office/drawing/2014/main" id="{A2062A33-2FC3-7B94-8904-742D363FE83E}"/>
                </a:ext>
              </a:extLst>
            </p:cNvPr>
            <p:cNvSpPr/>
            <p:nvPr/>
          </p:nvSpPr>
          <p:spPr>
            <a:xfrm>
              <a:off x="10226589" y="1476942"/>
              <a:ext cx="720000" cy="322826"/>
            </a:xfrm>
            <a:custGeom>
              <a:avLst/>
              <a:gdLst/>
              <a:ahLst/>
              <a:cxnLst/>
              <a:rect l="l" t="t" r="r" b="b"/>
              <a:pathLst>
                <a:path w="900430" h="900430">
                  <a:moveTo>
                    <a:pt x="0" y="899998"/>
                  </a:moveTo>
                  <a:lnTo>
                    <a:pt x="899998" y="899998"/>
                  </a:lnTo>
                  <a:lnTo>
                    <a:pt x="899998" y="0"/>
                  </a:lnTo>
                  <a:lnTo>
                    <a:pt x="0" y="0"/>
                  </a:lnTo>
                  <a:lnTo>
                    <a:pt x="0" y="899998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 anchor="ctr" anchorCtr="0"/>
            <a:lstStyle/>
            <a:p>
              <a:pPr algn="ctr"/>
              <a:r>
                <a:rPr lang="ja-JP" altLang="en-US" sz="1987" b="1">
                  <a:latin typeface="+mn-ea"/>
                </a:rPr>
                <a:t>テキスト</a:t>
              </a:r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2B6531B5-0433-FF2D-6C2E-0829A1083490}"/>
                </a:ext>
              </a:extLst>
            </p:cNvPr>
            <p:cNvGrpSpPr/>
            <p:nvPr userDrawn="1"/>
          </p:nvGrpSpPr>
          <p:grpSpPr>
            <a:xfrm>
              <a:off x="9395710" y="3445186"/>
              <a:ext cx="3211200" cy="1083161"/>
              <a:chOff x="9395710" y="3445186"/>
              <a:chExt cx="3211200" cy="1083161"/>
            </a:xfrm>
          </p:grpSpPr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8826A206-6285-0B3F-A82B-61B2A2281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5710" y="3445186"/>
                <a:ext cx="32112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5A10ED40-EEF2-52B4-B56D-458A4DE45653}"/>
                  </a:ext>
                </a:extLst>
              </p:cNvPr>
              <p:cNvGrpSpPr/>
              <p:nvPr/>
            </p:nvGrpSpPr>
            <p:grpSpPr>
              <a:xfrm>
                <a:off x="9395711" y="3554826"/>
                <a:ext cx="3210592" cy="973521"/>
                <a:chOff x="9395711" y="3554826"/>
                <a:chExt cx="3210592" cy="973521"/>
              </a:xfrm>
            </p:grpSpPr>
            <p:sp>
              <p:nvSpPr>
                <p:cNvPr id="108" name="object 5">
                  <a:extLst>
                    <a:ext uri="{FF2B5EF4-FFF2-40B4-BE49-F238E27FC236}">
                      <a16:creationId xmlns:a16="http://schemas.microsoft.com/office/drawing/2014/main" id="{6C440E25-4C01-20C6-6368-CE32676F9E7F}"/>
                    </a:ext>
                  </a:extLst>
                </p:cNvPr>
                <p:cNvSpPr txBox="1"/>
                <p:nvPr userDrawn="1"/>
              </p:nvSpPr>
              <p:spPr>
                <a:xfrm>
                  <a:off x="9395712" y="3554826"/>
                  <a:ext cx="1550878" cy="6931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31524">
                    <a:lnSpc>
                      <a:spcPct val="120000"/>
                    </a:lnSpc>
                    <a:spcBef>
                      <a:spcPts val="248"/>
                    </a:spcBef>
                  </a:pPr>
                  <a:r>
                    <a:rPr lang="ja-JP" altLang="en-US" sz="2483" b="1">
                      <a:solidFill>
                        <a:srgbClr val="231F20"/>
                      </a:solidFill>
                      <a:latin typeface="+mn-ea"/>
                      <a:cs typeface="Gen Shin Gothic P Bold"/>
                    </a:rPr>
                    <a:t>領域カラー</a:t>
                  </a:r>
                  <a:endParaRPr lang="ja-JP" altLang="en-US" sz="2483" b="1">
                    <a:latin typeface="+mn-ea"/>
                    <a:cs typeface="Gen Shin Gothic P Regular"/>
                  </a:endParaRPr>
                </a:p>
              </p:txBody>
            </p:sp>
            <p:sp>
              <p:nvSpPr>
                <p:cNvPr id="109" name="object 11">
                  <a:extLst>
                    <a:ext uri="{FF2B5EF4-FFF2-40B4-BE49-F238E27FC236}">
                      <a16:creationId xmlns:a16="http://schemas.microsoft.com/office/drawing/2014/main" id="{CA27CB65-EEA6-95BE-96AB-AEF7445D2539}"/>
                    </a:ext>
                  </a:extLst>
                </p:cNvPr>
                <p:cNvSpPr/>
                <p:nvPr userDrawn="1"/>
              </p:nvSpPr>
              <p:spPr>
                <a:xfrm>
                  <a:off x="9395711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8EB51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エネ・環境</a:t>
                  </a:r>
                </a:p>
              </p:txBody>
            </p:sp>
            <p:sp>
              <p:nvSpPr>
                <p:cNvPr id="110" name="object 11">
                  <a:extLst>
                    <a:ext uri="{FF2B5EF4-FFF2-40B4-BE49-F238E27FC236}">
                      <a16:creationId xmlns:a16="http://schemas.microsoft.com/office/drawing/2014/main" id="{CCA95E4B-EB86-B112-0498-6E5EAB74FE23}"/>
                    </a:ext>
                  </a:extLst>
                </p:cNvPr>
                <p:cNvSpPr/>
                <p:nvPr userDrawn="1"/>
              </p:nvSpPr>
              <p:spPr>
                <a:xfrm>
                  <a:off x="10226589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E03075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生命工学</a:t>
                  </a:r>
                </a:p>
              </p:txBody>
            </p:sp>
            <p:sp>
              <p:nvSpPr>
                <p:cNvPr id="111" name="object 11">
                  <a:extLst>
                    <a:ext uri="{FF2B5EF4-FFF2-40B4-BE49-F238E27FC236}">
                      <a16:creationId xmlns:a16="http://schemas.microsoft.com/office/drawing/2014/main" id="{3230A377-331E-CDD0-5C13-5FA02CFD1A98}"/>
                    </a:ext>
                  </a:extLst>
                </p:cNvPr>
                <p:cNvSpPr/>
                <p:nvPr userDrawn="1"/>
              </p:nvSpPr>
              <p:spPr>
                <a:xfrm>
                  <a:off x="11056446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008E6E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情報・人間</a:t>
                  </a:r>
                </a:p>
              </p:txBody>
            </p:sp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3F1313BD-064E-7CDA-48B0-DA9B9F58471D}"/>
                    </a:ext>
                  </a:extLst>
                </p:cNvPr>
                <p:cNvSpPr/>
                <p:nvPr userDrawn="1"/>
              </p:nvSpPr>
              <p:spPr>
                <a:xfrm>
                  <a:off x="11886303" y="3840954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AE308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材料・化学</a:t>
                  </a:r>
                </a:p>
              </p:txBody>
            </p:sp>
            <p:sp>
              <p:nvSpPr>
                <p:cNvPr id="113" name="object 11">
                  <a:extLst>
                    <a:ext uri="{FF2B5EF4-FFF2-40B4-BE49-F238E27FC236}">
                      <a16:creationId xmlns:a16="http://schemas.microsoft.com/office/drawing/2014/main" id="{780CED4A-4BFD-784F-5A42-E35679E7B967}"/>
                    </a:ext>
                  </a:extLst>
                </p:cNvPr>
                <p:cNvSpPr/>
                <p:nvPr userDrawn="1"/>
              </p:nvSpPr>
              <p:spPr>
                <a:xfrm>
                  <a:off x="9395711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006FB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エレ・製造</a:t>
                  </a:r>
                </a:p>
              </p:txBody>
            </p:sp>
            <p:sp>
              <p:nvSpPr>
                <p:cNvPr id="114" name="object 11">
                  <a:extLst>
                    <a:ext uri="{FF2B5EF4-FFF2-40B4-BE49-F238E27FC236}">
                      <a16:creationId xmlns:a16="http://schemas.microsoft.com/office/drawing/2014/main" id="{8F8329FF-0F3B-6B95-A1E1-7EC04A7EB425}"/>
                    </a:ext>
                  </a:extLst>
                </p:cNvPr>
                <p:cNvSpPr/>
                <p:nvPr userDrawn="1"/>
              </p:nvSpPr>
              <p:spPr>
                <a:xfrm>
                  <a:off x="10226589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CB4D0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地質調査</a:t>
                  </a:r>
                </a:p>
              </p:txBody>
            </p:sp>
            <p:sp>
              <p:nvSpPr>
                <p:cNvPr id="115" name="object 11">
                  <a:extLst>
                    <a:ext uri="{FF2B5EF4-FFF2-40B4-BE49-F238E27FC236}">
                      <a16:creationId xmlns:a16="http://schemas.microsoft.com/office/drawing/2014/main" id="{D13DF577-0FBC-3685-C2A6-9E1AE10525F3}"/>
                    </a:ext>
                  </a:extLst>
                </p:cNvPr>
                <p:cNvSpPr/>
                <p:nvPr userDrawn="1"/>
              </p:nvSpPr>
              <p:spPr>
                <a:xfrm>
                  <a:off x="11886303" y="4205521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26B7BC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ja-JP" altLang="en-US" sz="1987" b="1">
                      <a:solidFill>
                        <a:schemeClr val="bg1"/>
                      </a:solidFill>
                      <a:latin typeface="+mn-ea"/>
                    </a:rPr>
                    <a:t>量子・</a:t>
                  </a:r>
                  <a:r>
                    <a:rPr lang="en-US" altLang="ja-JP" sz="1987" b="1" dirty="0">
                      <a:solidFill>
                        <a:schemeClr val="bg1"/>
                      </a:solidFill>
                      <a:latin typeface="+mn-ea"/>
                    </a:rPr>
                    <a:t>AI</a:t>
                  </a:r>
                  <a:endParaRPr lang="ja-JP" altLang="en-US" sz="1987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grpSp>
              <p:nvGrpSpPr>
                <p:cNvPr id="116" name="グループ化 115">
                  <a:extLst>
                    <a:ext uri="{FF2B5EF4-FFF2-40B4-BE49-F238E27FC236}">
                      <a16:creationId xmlns:a16="http://schemas.microsoft.com/office/drawing/2014/main" id="{1DEE15FA-7F93-DAB6-A862-035A3A691AC2}"/>
                    </a:ext>
                  </a:extLst>
                </p:cNvPr>
                <p:cNvGrpSpPr/>
                <p:nvPr userDrawn="1"/>
              </p:nvGrpSpPr>
              <p:grpSpPr>
                <a:xfrm>
                  <a:off x="11056446" y="4205521"/>
                  <a:ext cx="720000" cy="322826"/>
                  <a:chOff x="9395711" y="4570088"/>
                  <a:chExt cx="720000" cy="322826"/>
                </a:xfrm>
              </p:grpSpPr>
              <p:grpSp>
                <p:nvGrpSpPr>
                  <p:cNvPr id="117" name="グループ化 116">
                    <a:extLst>
                      <a:ext uri="{FF2B5EF4-FFF2-40B4-BE49-F238E27FC236}">
                        <a16:creationId xmlns:a16="http://schemas.microsoft.com/office/drawing/2014/main" id="{E2EB1D52-350E-75D8-A189-800DFDB98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9395711" y="4570088"/>
                    <a:ext cx="720000" cy="322826"/>
                    <a:chOff x="9395711" y="5551163"/>
                    <a:chExt cx="720000" cy="645652"/>
                  </a:xfrm>
                </p:grpSpPr>
                <p:sp>
                  <p:nvSpPr>
                    <p:cNvPr id="119" name="object 11">
                      <a:extLst>
                        <a:ext uri="{FF2B5EF4-FFF2-40B4-BE49-F238E27FC236}">
                          <a16:creationId xmlns:a16="http://schemas.microsoft.com/office/drawing/2014/main" id="{386C4DED-E5A8-F8B9-6D82-A9401D00E4F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395711" y="5551163"/>
                      <a:ext cx="720000" cy="322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0430" h="900430">
                          <a:moveTo>
                            <a:pt x="0" y="899998"/>
                          </a:moveTo>
                          <a:lnTo>
                            <a:pt x="899998" y="899998"/>
                          </a:lnTo>
                          <a:lnTo>
                            <a:pt x="899998" y="0"/>
                          </a:lnTo>
                          <a:lnTo>
                            <a:pt x="0" y="0"/>
                          </a:lnTo>
                          <a:lnTo>
                            <a:pt x="0" y="899998"/>
                          </a:lnTo>
                          <a:close/>
                        </a:path>
                      </a:pathLst>
                    </a:custGeom>
                    <a:solidFill>
                      <a:srgbClr val="00A95C"/>
                    </a:solidFill>
                  </p:spPr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ja-JP" altLang="en-US" sz="1987" b="1">
                        <a:solidFill>
                          <a:schemeClr val="bg1"/>
                        </a:solidFill>
                        <a:latin typeface="+mn-ea"/>
                      </a:endParaRPr>
                    </a:p>
                  </p:txBody>
                </p:sp>
                <p:sp>
                  <p:nvSpPr>
                    <p:cNvPr id="120" name="object 11">
                      <a:extLst>
                        <a:ext uri="{FF2B5EF4-FFF2-40B4-BE49-F238E27FC236}">
                          <a16:creationId xmlns:a16="http://schemas.microsoft.com/office/drawing/2014/main" id="{612BF0F3-66DF-C06E-6D48-20480CB90C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395711" y="5873989"/>
                      <a:ext cx="720000" cy="3228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00430" h="900430">
                          <a:moveTo>
                            <a:pt x="0" y="899998"/>
                          </a:moveTo>
                          <a:lnTo>
                            <a:pt x="899998" y="899998"/>
                          </a:lnTo>
                          <a:lnTo>
                            <a:pt x="899998" y="0"/>
                          </a:lnTo>
                          <a:lnTo>
                            <a:pt x="0" y="0"/>
                          </a:lnTo>
                          <a:lnTo>
                            <a:pt x="0" y="899998"/>
                          </a:lnTo>
                          <a:close/>
                        </a:path>
                      </a:pathLst>
                    </a:custGeom>
                    <a:solidFill>
                      <a:srgbClr val="0092D7"/>
                    </a:solidFill>
                  </p:spPr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ja-JP" altLang="en-US" sz="1987" b="1">
                        <a:solidFill>
                          <a:schemeClr val="bg1"/>
                        </a:solidFill>
                        <a:latin typeface="+mn-ea"/>
                      </a:endParaRPr>
                    </a:p>
                  </p:txBody>
                </p:sp>
              </p:grpSp>
              <p:sp>
                <p:nvSpPr>
                  <p:cNvPr id="118" name="object 11">
                    <a:extLst>
                      <a:ext uri="{FF2B5EF4-FFF2-40B4-BE49-F238E27FC236}">
                        <a16:creationId xmlns:a16="http://schemas.microsoft.com/office/drawing/2014/main" id="{571D184E-0292-09FC-03A0-01DBA56AC0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395711" y="4663046"/>
                    <a:ext cx="720000" cy="136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430" h="900430">
                        <a:moveTo>
                          <a:pt x="0" y="899998"/>
                        </a:moveTo>
                        <a:lnTo>
                          <a:pt x="899998" y="899998"/>
                        </a:lnTo>
                        <a:lnTo>
                          <a:pt x="899998" y="0"/>
                        </a:lnTo>
                        <a:lnTo>
                          <a:pt x="0" y="0"/>
                        </a:lnTo>
                        <a:lnTo>
                          <a:pt x="0" y="899998"/>
                        </a:lnTo>
                        <a:close/>
                      </a:path>
                    </a:pathLst>
                  </a:custGeom>
                  <a:noFill/>
                </p:spPr>
                <p:txBody>
                  <a:bodyPr wrap="square" lIns="0" tIns="0" rIns="0" bIns="0" rtlCol="0" anchor="ctr" anchorCtr="0"/>
                  <a:lstStyle/>
                  <a:p>
                    <a:pPr algn="ctr"/>
                    <a:r>
                      <a:rPr lang="ja-JP" altLang="en-US" sz="1987" b="1">
                        <a:solidFill>
                          <a:schemeClr val="bg1"/>
                        </a:solidFill>
                        <a:latin typeface="+mn-ea"/>
                      </a:rPr>
                      <a:t>計量標準</a:t>
                    </a:r>
                  </a:p>
                </p:txBody>
              </p:sp>
            </p:grpSp>
          </p:grp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A1B54C8E-A2D6-21B3-451F-A97C2C8F2470}"/>
                </a:ext>
              </a:extLst>
            </p:cNvPr>
            <p:cNvGrpSpPr/>
            <p:nvPr/>
          </p:nvGrpSpPr>
          <p:grpSpPr>
            <a:xfrm>
              <a:off x="9395710" y="2082985"/>
              <a:ext cx="3211200" cy="1078984"/>
              <a:chOff x="9395710" y="2115555"/>
              <a:chExt cx="3211200" cy="1078984"/>
            </a:xfrm>
          </p:grpSpPr>
          <p:sp>
            <p:nvSpPr>
              <p:cNvPr id="95" name="object 5">
                <a:extLst>
                  <a:ext uri="{FF2B5EF4-FFF2-40B4-BE49-F238E27FC236}">
                    <a16:creationId xmlns:a16="http://schemas.microsoft.com/office/drawing/2014/main" id="{ACA94DF8-72BA-B588-7B8F-F3642FB86FD0}"/>
                  </a:ext>
                </a:extLst>
              </p:cNvPr>
              <p:cNvSpPr txBox="1"/>
              <p:nvPr/>
            </p:nvSpPr>
            <p:spPr>
              <a:xfrm>
                <a:off x="9395712" y="2225195"/>
                <a:ext cx="1550878" cy="6931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1524">
                  <a:lnSpc>
                    <a:spcPct val="120000"/>
                  </a:lnSpc>
                  <a:spcBef>
                    <a:spcPts val="248"/>
                  </a:spcBef>
                </a:pPr>
                <a:r>
                  <a:rPr lang="ja-JP" altLang="en-US" sz="2483" b="1">
                    <a:solidFill>
                      <a:srgbClr val="231F20"/>
                    </a:solidFill>
                    <a:latin typeface="+mn-ea"/>
                    <a:cs typeface="Gen Shin Gothic P Bold"/>
                  </a:rPr>
                  <a:t>サブカラー</a:t>
                </a:r>
                <a:endParaRPr lang="ja-JP" altLang="en-US" sz="2483" b="1">
                  <a:latin typeface="+mn-ea"/>
                  <a:cs typeface="Gen Shin Gothic P Regular"/>
                </a:endParaRPr>
              </a:p>
            </p:txBody>
          </p: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9FAD67E5-7AA0-D0FE-9DFB-96F7F1050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5710" y="2115555"/>
                <a:ext cx="321120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bject 11">
                <a:extLst>
                  <a:ext uri="{FF2B5EF4-FFF2-40B4-BE49-F238E27FC236}">
                    <a16:creationId xmlns:a16="http://schemas.microsoft.com/office/drawing/2014/main" id="{E01C5C80-74CC-5832-9112-DDDE5CB62A0C}"/>
                  </a:ext>
                </a:extLst>
              </p:cNvPr>
              <p:cNvSpPr/>
              <p:nvPr/>
            </p:nvSpPr>
            <p:spPr>
              <a:xfrm>
                <a:off x="10226589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1987" b="1">
                    <a:latin typeface="+mn-ea"/>
                  </a:rPr>
                  <a:t>テキスト</a:t>
                </a:r>
                <a:endParaRPr lang="en-US" altLang="ja-JP" sz="1987" b="1" dirty="0">
                  <a:latin typeface="+mn-ea"/>
                </a:endParaRPr>
              </a:p>
            </p:txBody>
          </p:sp>
          <p:sp>
            <p:nvSpPr>
              <p:cNvPr id="98" name="object 11">
                <a:extLst>
                  <a:ext uri="{FF2B5EF4-FFF2-40B4-BE49-F238E27FC236}">
                    <a16:creationId xmlns:a16="http://schemas.microsoft.com/office/drawing/2014/main" id="{AC3A6E08-9AEC-78B9-F69A-167CC0843F72}"/>
                  </a:ext>
                </a:extLst>
              </p:cNvPr>
              <p:cNvSpPr/>
              <p:nvPr/>
            </p:nvSpPr>
            <p:spPr>
              <a:xfrm>
                <a:off x="11056446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1987" b="1">
                    <a:latin typeface="+mn-ea"/>
                  </a:rPr>
                  <a:t>テキスト</a:t>
                </a:r>
                <a:endParaRPr lang="en-US" altLang="ja-JP" sz="1987" b="1" dirty="0">
                  <a:latin typeface="+mn-ea"/>
                </a:endParaRPr>
              </a:p>
            </p:txBody>
          </p:sp>
          <p:sp>
            <p:nvSpPr>
              <p:cNvPr id="99" name="object 11">
                <a:extLst>
                  <a:ext uri="{FF2B5EF4-FFF2-40B4-BE49-F238E27FC236}">
                    <a16:creationId xmlns:a16="http://schemas.microsoft.com/office/drawing/2014/main" id="{9FE41A15-0034-6E9F-9DF9-AF1D72418D1D}"/>
                  </a:ext>
                </a:extLst>
              </p:cNvPr>
              <p:cNvSpPr/>
              <p:nvPr/>
            </p:nvSpPr>
            <p:spPr>
              <a:xfrm>
                <a:off x="9395711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rgbClr val="FDD9B9"/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1987" b="1">
                    <a:solidFill>
                      <a:schemeClr val="tx1"/>
                    </a:solidFill>
                    <a:latin typeface="+mn-ea"/>
                  </a:rPr>
                  <a:t>テキスト</a:t>
                </a:r>
              </a:p>
            </p:txBody>
          </p:sp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1582C4A2-279C-7C6A-4C9D-9EA6EAC2E4F1}"/>
                  </a:ext>
                </a:extLst>
              </p:cNvPr>
              <p:cNvGrpSpPr/>
              <p:nvPr userDrawn="1"/>
            </p:nvGrpSpPr>
            <p:grpSpPr>
              <a:xfrm>
                <a:off x="9395711" y="2511323"/>
                <a:ext cx="3210592" cy="322826"/>
                <a:chOff x="9395711" y="2511323"/>
                <a:chExt cx="3210592" cy="322826"/>
              </a:xfrm>
            </p:grpSpPr>
            <p:sp>
              <p:nvSpPr>
                <p:cNvPr id="102" name="object 11">
                  <a:extLst>
                    <a:ext uri="{FF2B5EF4-FFF2-40B4-BE49-F238E27FC236}">
                      <a16:creationId xmlns:a16="http://schemas.microsoft.com/office/drawing/2014/main" id="{FE5122DE-0258-E375-3DCE-E704F40483A5}"/>
                    </a:ext>
                  </a:extLst>
                </p:cNvPr>
                <p:cNvSpPr/>
                <p:nvPr/>
              </p:nvSpPr>
              <p:spPr>
                <a:xfrm>
                  <a:off x="10226589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1987" b="1">
                      <a:solidFill>
                        <a:schemeClr val="bg1"/>
                      </a:solidFill>
                      <a:latin typeface="+mn-ea"/>
                    </a:rPr>
                    <a:t>Green</a:t>
                  </a:r>
                  <a:endParaRPr lang="ja-JP" altLang="en-US" sz="1987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03" name="object 11">
                  <a:extLst>
                    <a:ext uri="{FF2B5EF4-FFF2-40B4-BE49-F238E27FC236}">
                      <a16:creationId xmlns:a16="http://schemas.microsoft.com/office/drawing/2014/main" id="{9329CD5E-8DE1-C31A-1950-3B2DE7D02054}"/>
                    </a:ext>
                  </a:extLst>
                </p:cNvPr>
                <p:cNvSpPr/>
                <p:nvPr/>
              </p:nvSpPr>
              <p:spPr>
                <a:xfrm>
                  <a:off x="11056446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1987" b="1" dirty="0">
                      <a:solidFill>
                        <a:schemeClr val="bg1"/>
                      </a:solidFill>
                      <a:latin typeface="+mn-ea"/>
                    </a:rPr>
                    <a:t>Blue</a:t>
                  </a:r>
                  <a:endParaRPr lang="ja-JP" altLang="en-US" sz="1987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04" name="object 11">
                  <a:extLst>
                    <a:ext uri="{FF2B5EF4-FFF2-40B4-BE49-F238E27FC236}">
                      <a16:creationId xmlns:a16="http://schemas.microsoft.com/office/drawing/2014/main" id="{04AE853E-33C5-51CE-4F11-7C1CEB533A12}"/>
                    </a:ext>
                  </a:extLst>
                </p:cNvPr>
                <p:cNvSpPr/>
                <p:nvPr/>
              </p:nvSpPr>
              <p:spPr>
                <a:xfrm>
                  <a:off x="9395711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F59632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1987" b="1">
                      <a:solidFill>
                        <a:schemeClr val="tx1"/>
                      </a:solidFill>
                      <a:latin typeface="+mn-ea"/>
                    </a:rPr>
                    <a:t>Orange</a:t>
                  </a:r>
                  <a:endParaRPr lang="ja-JP" altLang="en-US" sz="1987" b="1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105" name="object 11">
                  <a:extLst>
                    <a:ext uri="{FF2B5EF4-FFF2-40B4-BE49-F238E27FC236}">
                      <a16:creationId xmlns:a16="http://schemas.microsoft.com/office/drawing/2014/main" id="{2DBA9288-3D20-476B-21AC-5DF27CC32C62}"/>
                    </a:ext>
                  </a:extLst>
                </p:cNvPr>
                <p:cNvSpPr/>
                <p:nvPr userDrawn="1"/>
              </p:nvSpPr>
              <p:spPr>
                <a:xfrm>
                  <a:off x="11886303" y="2511323"/>
                  <a:ext cx="720000" cy="322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30" h="900430">
                      <a:moveTo>
                        <a:pt x="0" y="899998"/>
                      </a:moveTo>
                      <a:lnTo>
                        <a:pt x="899998" y="899998"/>
                      </a:lnTo>
                      <a:lnTo>
                        <a:pt x="899998" y="0"/>
                      </a:lnTo>
                      <a:lnTo>
                        <a:pt x="0" y="0"/>
                      </a:lnTo>
                      <a:lnTo>
                        <a:pt x="0" y="899998"/>
                      </a:lnTo>
                      <a:close/>
                    </a:path>
                  </a:pathLst>
                </a:custGeom>
                <a:solidFill>
                  <a:srgbClr val="7030A0"/>
                </a:solidFill>
              </p:spPr>
              <p:txBody>
                <a:bodyPr wrap="square" lIns="0" tIns="0" rIns="0" bIns="0" rtlCol="0" anchor="ctr" anchorCtr="0"/>
                <a:lstStyle/>
                <a:p>
                  <a:pPr algn="ctr"/>
                  <a:r>
                    <a:rPr lang="en-US" altLang="ja-JP" sz="1987" b="1">
                      <a:solidFill>
                        <a:schemeClr val="bg1"/>
                      </a:solidFill>
                      <a:latin typeface="+mn-ea"/>
                    </a:rPr>
                    <a:t>Purple</a:t>
                  </a:r>
                  <a:endParaRPr lang="ja-JP" altLang="en-US" sz="1987" b="1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</p:grpSp>
          <p:sp>
            <p:nvSpPr>
              <p:cNvPr id="101" name="object 11">
                <a:extLst>
                  <a:ext uri="{FF2B5EF4-FFF2-40B4-BE49-F238E27FC236}">
                    <a16:creationId xmlns:a16="http://schemas.microsoft.com/office/drawing/2014/main" id="{5589E5CA-FFF7-3D65-F4AE-D3D3EAA0E8EE}"/>
                  </a:ext>
                </a:extLst>
              </p:cNvPr>
              <p:cNvSpPr/>
              <p:nvPr userDrawn="1"/>
            </p:nvSpPr>
            <p:spPr>
              <a:xfrm>
                <a:off x="11886303" y="2871713"/>
                <a:ext cx="720000" cy="322826"/>
              </a:xfrm>
              <a:custGeom>
                <a:avLst/>
                <a:gdLst/>
                <a:ahLst/>
                <a:cxnLst/>
                <a:rect l="l" t="t" r="r" b="b"/>
                <a:pathLst>
                  <a:path w="900430" h="900430">
                    <a:moveTo>
                      <a:pt x="0" y="899998"/>
                    </a:moveTo>
                    <a:lnTo>
                      <a:pt x="899998" y="899998"/>
                    </a:lnTo>
                    <a:lnTo>
                      <a:pt x="899998" y="0"/>
                    </a:lnTo>
                    <a:lnTo>
                      <a:pt x="0" y="0"/>
                    </a:lnTo>
                    <a:lnTo>
                      <a:pt x="0" y="899998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 anchorCtr="0"/>
              <a:lstStyle/>
              <a:p>
                <a:pPr algn="ctr"/>
                <a:r>
                  <a:rPr lang="ja-JP" altLang="en-US" sz="1987" b="1">
                    <a:solidFill>
                      <a:schemeClr val="tx1"/>
                    </a:solidFill>
                    <a:latin typeface="+mn-ea"/>
                  </a:rPr>
                  <a:t>テキスト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38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sldNum="0" hdr="0" ftr="0" dt="0"/>
  <p:txStyles>
    <p:titleStyle>
      <a:lvl1pPr algn="l" defTabSz="2270700" rtl="0" eaLnBrk="1" latinLnBrk="0" hangingPunct="1">
        <a:lnSpc>
          <a:spcPct val="100000"/>
        </a:lnSpc>
        <a:spcBef>
          <a:spcPct val="0"/>
        </a:spcBef>
        <a:buNone/>
        <a:defRPr kumimoji="1" sz="5960" b="1" i="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567674" indent="-567674" algn="l" defTabSz="2270700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kumimoji="1" sz="6953" kern="1200">
          <a:solidFill>
            <a:schemeClr val="tx1"/>
          </a:solidFill>
          <a:latin typeface="+mn-ea"/>
          <a:ea typeface="+mn-ea"/>
          <a:cs typeface="+mn-cs"/>
        </a:defRPr>
      </a:lvl1pPr>
      <a:lvl2pPr marL="1703026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ea"/>
          <a:ea typeface="+mn-ea"/>
          <a:cs typeface="+mn-cs"/>
        </a:defRPr>
      </a:lvl2pPr>
      <a:lvl3pPr marL="2838375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966" kern="1200">
          <a:solidFill>
            <a:schemeClr val="tx1"/>
          </a:solidFill>
          <a:latin typeface="+mn-ea"/>
          <a:ea typeface="+mn-ea"/>
          <a:cs typeface="+mn-cs"/>
        </a:defRPr>
      </a:lvl3pPr>
      <a:lvl4pPr marL="3973726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ea"/>
          <a:ea typeface="+mn-ea"/>
          <a:cs typeface="+mn-cs"/>
        </a:defRPr>
      </a:lvl4pPr>
      <a:lvl5pPr marL="5109080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ea"/>
          <a:ea typeface="+mn-ea"/>
          <a:cs typeface="+mn-cs"/>
        </a:defRPr>
      </a:lvl5pPr>
      <a:lvl6pPr marL="6244431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780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5129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478" indent="-567674" algn="l" defTabSz="2270700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51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700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6054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403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754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2103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457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806" algn="l" defTabSz="2270700" rtl="0" eaLnBrk="1" latinLnBrk="0" hangingPunct="1">
        <a:defRPr kumimoji="1"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mple-inquiry@aist.go.j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mple-inquiry@aist.go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F2DFDE-B021-2B58-D7D1-E1F3BAFFD2E1}"/>
              </a:ext>
            </a:extLst>
          </p:cNvPr>
          <p:cNvSpPr txBox="1"/>
          <p:nvPr/>
        </p:nvSpPr>
        <p:spPr>
          <a:xfrm>
            <a:off x="1239003" y="1513367"/>
            <a:ext cx="27796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0" kern="10000" spc="300" dirty="0">
                <a:solidFill>
                  <a:schemeClr val="bg1"/>
                </a:solidFill>
                <a:latin typeface="+mj-lt"/>
                <a:ea typeface="+mj-ea"/>
              </a:rPr>
              <a:t>タイトルあいうえおかきくけ</a:t>
            </a:r>
            <a:r>
              <a:rPr kumimoji="1" lang="en-US" altLang="ja-JP" sz="10000" kern="10000" spc="300" dirty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rPr>
              <a:t>ABCDabcd0123</a:t>
            </a:r>
            <a:endParaRPr kumimoji="1" lang="ja-JP" altLang="en-US" sz="10000" kern="10000" spc="300" dirty="0">
              <a:solidFill>
                <a:schemeClr val="bg1"/>
              </a:solidFill>
              <a:latin typeface="+mj-lt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CF53F3-F529-6D17-9527-94CF142C6CF4}"/>
              </a:ext>
            </a:extLst>
          </p:cNvPr>
          <p:cNvSpPr txBox="1"/>
          <p:nvPr/>
        </p:nvSpPr>
        <p:spPr>
          <a:xfrm>
            <a:off x="1140126" y="40103837"/>
            <a:ext cx="17483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>
                <a:solidFill>
                  <a:schemeClr val="bg1"/>
                </a:solidFill>
                <a:latin typeface="+mj-lt"/>
                <a:ea typeface="+mj-ea"/>
              </a:rPr>
              <a:t>〇梅園 太郎（</a:t>
            </a:r>
            <a:r>
              <a:rPr kumimoji="1" lang="en-US" altLang="zh-TW" sz="4000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r>
              <a:rPr kumimoji="1" lang="zh-TW" altLang="en-US" sz="4000" dirty="0">
                <a:solidFill>
                  <a:schemeClr val="bg1"/>
                </a:solidFill>
                <a:latin typeface="+mj-lt"/>
                <a:ea typeface="+mj-ea"/>
              </a:rPr>
              <a:t>）、桜  花子（</a:t>
            </a:r>
            <a:r>
              <a:rPr kumimoji="1" lang="en-US" altLang="zh-TW" sz="4000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r>
              <a:rPr kumimoji="1" lang="zh-TW" altLang="en-US" sz="4000" dirty="0">
                <a:solidFill>
                  <a:schemeClr val="bg1"/>
                </a:solidFill>
                <a:latin typeface="+mj-lt"/>
                <a:ea typeface="+mj-ea"/>
              </a:rPr>
              <a:t>）並木 二郎（</a:t>
            </a:r>
            <a:r>
              <a:rPr kumimoji="1" lang="en-US" altLang="zh-TW" sz="4000" dirty="0">
                <a:solidFill>
                  <a:schemeClr val="bg1"/>
                </a:solidFill>
                <a:latin typeface="+mj-lt"/>
                <a:ea typeface="+mj-ea"/>
              </a:rPr>
              <a:t>1,2</a:t>
            </a:r>
            <a:r>
              <a:rPr kumimoji="1" lang="zh-TW" altLang="en-US" sz="4000" dirty="0">
                <a:solidFill>
                  <a:schemeClr val="bg1"/>
                </a:solidFill>
                <a:latin typeface="+mj-lt"/>
                <a:ea typeface="+mj-ea"/>
              </a:rPr>
              <a:t>）</a:t>
            </a:r>
            <a:endParaRPr kumimoji="1" lang="en-US" altLang="ja-JP" sz="4000" dirty="0">
              <a:solidFill>
                <a:schemeClr val="bg1"/>
              </a:solidFill>
              <a:latin typeface="+mj-lt"/>
              <a:ea typeface="+mj-ea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+mj-lt"/>
                <a:ea typeface="+mj-ea"/>
              </a:rPr>
              <a:t>（</a:t>
            </a:r>
            <a:r>
              <a:rPr kumimoji="1" lang="en-US" altLang="ja-JP" sz="4000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r>
              <a:rPr kumimoji="1" lang="ja-JP" altLang="en-US" sz="4000" dirty="0">
                <a:solidFill>
                  <a:schemeClr val="bg1"/>
                </a:solidFill>
                <a:latin typeface="+mj-lt"/>
                <a:ea typeface="+mj-ea"/>
              </a:rPr>
              <a:t>）細胞分子工学研究部門、（</a:t>
            </a:r>
            <a:r>
              <a:rPr kumimoji="1" lang="en-US" altLang="ja-JP" sz="4000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r>
              <a:rPr kumimoji="1" lang="ja-JP" altLang="en-US" sz="4000" dirty="0">
                <a:solidFill>
                  <a:schemeClr val="bg1"/>
                </a:solidFill>
                <a:latin typeface="+mj-lt"/>
                <a:ea typeface="+mj-ea"/>
              </a:rPr>
              <a:t>） バイオものづくり研究センター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D19153F-D0F3-4CD5-CC21-032DD007F46A}"/>
              </a:ext>
            </a:extLst>
          </p:cNvPr>
          <p:cNvSpPr/>
          <p:nvPr/>
        </p:nvSpPr>
        <p:spPr>
          <a:xfrm>
            <a:off x="1302979" y="5620625"/>
            <a:ext cx="27669255" cy="4939200"/>
          </a:xfrm>
          <a:prstGeom prst="roundRect">
            <a:avLst>
              <a:gd name="adj" fmla="val 6489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5A33DE-87F7-1BA6-7E22-5E29EC605737}"/>
              </a:ext>
            </a:extLst>
          </p:cNvPr>
          <p:cNvSpPr txBox="1"/>
          <p:nvPr/>
        </p:nvSpPr>
        <p:spPr>
          <a:xfrm>
            <a:off x="3540989" y="6206248"/>
            <a:ext cx="2319323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20000"/>
              </a:lnSpc>
              <a:spcAft>
                <a:spcPts val="1800"/>
              </a:spcAft>
              <a:buClr>
                <a:schemeClr val="accent1"/>
              </a:buClr>
              <a:buFontTx/>
              <a:buChar char="►"/>
            </a:pPr>
            <a:r>
              <a:rPr kumimoji="1" lang="en-US" altLang="ja-JP" sz="60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  <a:cs typeface="Arial" panose="020B0604020202020204" pitchFamily="34" charset="0"/>
              </a:rPr>
              <a:t>Point1 </a:t>
            </a:r>
            <a:r>
              <a:rPr kumimoji="1" lang="ja-JP" altLang="en-US" sz="60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  <a:cs typeface="Arial" panose="020B0604020202020204" pitchFamily="34" charset="0"/>
              </a:rPr>
              <a:t>ここに</a:t>
            </a:r>
            <a:r>
              <a:rPr kumimoji="1" lang="ja-JP" altLang="en-US" sz="6000" spc="-3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</a:rPr>
              <a:t>ポイントの１つ目を挿入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（</a:t>
            </a:r>
            <a:r>
              <a:rPr kumimoji="1" lang="en-US" altLang="ja-JP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60 pt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目安）</a:t>
            </a:r>
            <a:endParaRPr kumimoji="1" lang="en-US" altLang="ja-JP" sz="6000" spc="-300" dirty="0">
              <a:solidFill>
                <a:srgbClr val="5F5F5F"/>
              </a:solidFill>
              <a:latin typeface="+mj-lt"/>
              <a:ea typeface="HGS創英角ｺﾞｼｯｸUB" panose="020B0900000000000000" pitchFamily="50" charset="-128"/>
            </a:endParaRPr>
          </a:p>
          <a:p>
            <a:pPr marL="857250" indent="-857250">
              <a:lnSpc>
                <a:spcPct val="120000"/>
              </a:lnSpc>
              <a:spcAft>
                <a:spcPts val="1800"/>
              </a:spcAft>
              <a:buClr>
                <a:schemeClr val="accent1"/>
              </a:buClr>
              <a:buFontTx/>
              <a:buChar char="►"/>
            </a:pPr>
            <a:r>
              <a:rPr kumimoji="1" lang="en-US" altLang="ja-JP" sz="60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  <a:cs typeface="Arial" panose="020B0604020202020204" pitchFamily="34" charset="0"/>
              </a:rPr>
              <a:t>Point2 </a:t>
            </a:r>
            <a:r>
              <a:rPr kumimoji="1" lang="ja-JP" altLang="en-US" sz="6000" spc="-3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</a:rPr>
              <a:t>ここにポイントの２つ目を挿入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（</a:t>
            </a:r>
            <a:r>
              <a:rPr kumimoji="1" lang="en-US" altLang="ja-JP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60 pt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目安）</a:t>
            </a:r>
            <a:endParaRPr kumimoji="1" lang="en-US" altLang="ja-JP" sz="6000" spc="-300" dirty="0">
              <a:solidFill>
                <a:srgbClr val="5F5F5F"/>
              </a:solidFill>
              <a:latin typeface="+mj-lt"/>
              <a:ea typeface="HGS創英角ｺﾞｼｯｸUB" panose="020B0900000000000000" pitchFamily="50" charset="-128"/>
            </a:endParaRPr>
          </a:p>
          <a:p>
            <a:pPr marL="857250" indent="-857250">
              <a:lnSpc>
                <a:spcPct val="120000"/>
              </a:lnSpc>
              <a:spcAft>
                <a:spcPts val="1800"/>
              </a:spcAft>
              <a:buClr>
                <a:schemeClr val="accent1"/>
              </a:buClr>
              <a:buFontTx/>
              <a:buChar char="►"/>
            </a:pPr>
            <a:r>
              <a:rPr kumimoji="1" lang="en-US" altLang="ja-JP" sz="60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  <a:cs typeface="Arial" panose="020B0604020202020204" pitchFamily="34" charset="0"/>
              </a:rPr>
              <a:t>Point3 </a:t>
            </a:r>
            <a:r>
              <a:rPr kumimoji="1" lang="ja-JP" altLang="en-US" sz="6000" spc="-300" dirty="0">
                <a:solidFill>
                  <a:srgbClr val="5F5F5F"/>
                </a:solidFill>
                <a:latin typeface="+mj-lt"/>
                <a:ea typeface="HGS創英角ｺﾞｼｯｸUB" panose="020B0900000000000000" pitchFamily="50" charset="-128"/>
              </a:rPr>
              <a:t>ここにポイントの３つ目を挿入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（</a:t>
            </a:r>
            <a:r>
              <a:rPr kumimoji="1" lang="en-US" altLang="ja-JP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60 pt</a:t>
            </a:r>
            <a:r>
              <a:rPr kumimoji="1" lang="ja-JP" altLang="en-US" sz="6000" i="0" u="none" strike="noStrike" kern="1200" cap="none" spc="-30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HGS創英角ｺﾞｼｯｸUB"/>
                <a:ea typeface="HGS創英角ｺﾞｼｯｸUB"/>
              </a:rPr>
              <a:t>目安）</a:t>
            </a:r>
            <a:endParaRPr kumimoji="1" lang="en-US" altLang="ja-JP" sz="6000" i="0" u="none" strike="noStrike" kern="1200" cap="none" spc="-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HGS創英角ｺﾞｼｯｸUB"/>
              <a:ea typeface="HGS創英角ｺﾞｼｯｸUB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F155209-A657-4470-2A68-984635E2571B}"/>
              </a:ext>
            </a:extLst>
          </p:cNvPr>
          <p:cNvSpPr txBox="1"/>
          <p:nvPr/>
        </p:nvSpPr>
        <p:spPr>
          <a:xfrm>
            <a:off x="4513913" y="13649890"/>
            <a:ext cx="22783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ポスター作成要領</a:t>
            </a:r>
            <a:r>
              <a:rPr kumimoji="1" lang="en-US" altLang="ja-JP" sz="6000" b="1" i="1" u="sng" kern="0" dirty="0">
                <a:solidFill>
                  <a:srgbClr val="0070C0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 </a:t>
            </a:r>
            <a:endParaRPr kumimoji="1" lang="en-US" altLang="ja-JP" sz="6000" b="1" i="1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ポスター上部に発表のポイントを記載</a:t>
            </a:r>
            <a:endParaRPr kumimoji="1" lang="en-US" altLang="ja-JP" sz="6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上記以外のスペースのレイアウトは自由</a:t>
            </a:r>
            <a:endParaRPr kumimoji="1" lang="en-US" altLang="ja-JP" sz="6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ポスターサイズは、</a:t>
            </a:r>
            <a:r>
              <a:rPr kumimoji="1" lang="en-US" altLang="ja-JP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W841 mm X H1189 mm</a:t>
            </a:r>
            <a:r>
              <a:rPr kumimoji="1" lang="ja-JP" altLang="en-US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（</a:t>
            </a:r>
            <a:r>
              <a:rPr kumimoji="1" lang="en-US" altLang="ja-JP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A0</a:t>
            </a:r>
            <a:r>
              <a:rPr kumimoji="1" lang="ja-JP" altLang="en-US" sz="6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サイズ）</a:t>
            </a:r>
            <a:endParaRPr kumimoji="1" lang="en-US" altLang="ja-JP" sz="60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ja-JP" altLang="en-US" sz="6000" i="1" kern="0" dirty="0">
                <a:solidFill>
                  <a:srgbClr val="0070C0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ポスターは各自で印刷して会場にご持参をお願いします</a:t>
            </a:r>
            <a:endParaRPr kumimoji="1" lang="en-US" altLang="ja-JP" sz="6000" i="1" kern="0" dirty="0">
              <a:solidFill>
                <a:srgbClr val="0070C0"/>
              </a:solidFill>
              <a:latin typeface="游ゴシック" panose="020B0400000000000000" pitchFamily="34" charset="-128"/>
              <a:ea typeface="游ゴシック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136C71-59AA-385C-3BA5-8B37E2C4E816}"/>
              </a:ext>
            </a:extLst>
          </p:cNvPr>
          <p:cNvSpPr txBox="1"/>
          <p:nvPr/>
        </p:nvSpPr>
        <p:spPr>
          <a:xfrm>
            <a:off x="1140126" y="41517492"/>
            <a:ext cx="17483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dirty="0">
                <a:solidFill>
                  <a:srgbClr val="B5B5B5"/>
                </a:solidFill>
                <a:latin typeface="+mj-ea"/>
                <a:ea typeface="+mj-ea"/>
                <a:cs typeface="Arial" panose="020B0604020202020204" pitchFamily="34" charset="0"/>
              </a:rPr>
              <a:t>連絡先（梅園 太郎）</a:t>
            </a:r>
            <a:r>
              <a:rPr kumimoji="1" lang="en-US" altLang="ja-JP" sz="3400" dirty="0">
                <a:solidFill>
                  <a:srgbClr val="B5B5B5"/>
                </a:solidFill>
                <a:latin typeface="+mj-ea"/>
                <a:ea typeface="+mj-ea"/>
                <a:cs typeface="Arial" panose="020B0604020202020204" pitchFamily="34" charset="0"/>
              </a:rPr>
              <a:t>: </a:t>
            </a:r>
            <a:r>
              <a:rPr kumimoji="1" lang="en-US" altLang="ja-JP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  <a:hlinkClick r:id="rId2"/>
              </a:rPr>
              <a:t>sample-inquiry@aist.go.jp</a:t>
            </a:r>
            <a:r>
              <a:rPr kumimoji="1" lang="en-US" altLang="ja-JP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1" lang="ja-JP" altLang="en-US" sz="3400" b="1" i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（任意）</a:t>
            </a:r>
          </a:p>
        </p:txBody>
      </p:sp>
    </p:spTree>
    <p:extLst>
      <p:ext uri="{BB962C8B-B14F-4D97-AF65-F5344CB8AC3E}">
        <p14:creationId xmlns:p14="http://schemas.microsoft.com/office/powerpoint/2010/main" val="351076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206BFE2-F506-5F21-5E83-A62CC4C557E6}"/>
              </a:ext>
            </a:extLst>
          </p:cNvPr>
          <p:cNvSpPr/>
          <p:nvPr/>
        </p:nvSpPr>
        <p:spPr>
          <a:xfrm>
            <a:off x="1302979" y="5620625"/>
            <a:ext cx="27669255" cy="4939200"/>
          </a:xfrm>
          <a:prstGeom prst="roundRect">
            <a:avLst>
              <a:gd name="adj" fmla="val 6489"/>
            </a:avLst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F2DFDE-B021-2B58-D7D1-E1F3BAFFD2E1}"/>
              </a:ext>
            </a:extLst>
          </p:cNvPr>
          <p:cNvSpPr txBox="1"/>
          <p:nvPr/>
        </p:nvSpPr>
        <p:spPr>
          <a:xfrm>
            <a:off x="1239003" y="1513367"/>
            <a:ext cx="27796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ja-JP" sz="10000" b="1" kern="10000" spc="300" dirty="0">
                <a:solidFill>
                  <a:schemeClr val="bg1"/>
                </a:solidFill>
                <a:latin typeface="+mj-lt"/>
                <a:ea typeface="+mj-ea"/>
              </a:rPr>
              <a:t>Title ABCDEFGabcdefg01234567890</a:t>
            </a:r>
            <a:endParaRPr kumimoji="1" lang="ja-JP" altLang="en-US" sz="10000" b="1" kern="10000" spc="300" dirty="0">
              <a:solidFill>
                <a:schemeClr val="bg1"/>
              </a:solidFill>
              <a:latin typeface="+mj-lt"/>
              <a:ea typeface="+mj-ea"/>
              <a:cs typeface="Arial Black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6CF53F3-F529-6D17-9527-94CF142C6CF4}"/>
              </a:ext>
            </a:extLst>
          </p:cNvPr>
          <p:cNvSpPr txBox="1"/>
          <p:nvPr/>
        </p:nvSpPr>
        <p:spPr>
          <a:xfrm>
            <a:off x="1140126" y="40103837"/>
            <a:ext cx="2261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>
                <a:solidFill>
                  <a:schemeClr val="bg1"/>
                </a:solidFill>
                <a:latin typeface="+mj-lt"/>
              </a:rPr>
              <a:t>Taro </a:t>
            </a:r>
            <a:r>
              <a:rPr kumimoji="1" lang="en-US" altLang="ja-JP" sz="4000" b="1" u="sng" dirty="0" err="1">
                <a:solidFill>
                  <a:schemeClr val="bg1"/>
                </a:solidFill>
                <a:latin typeface="+mj-lt"/>
              </a:rPr>
              <a:t>Umezono</a:t>
            </a:r>
            <a:r>
              <a:rPr kumimoji="1" lang="en-US" altLang="ja-JP" sz="4000" b="1" dirty="0">
                <a:solidFill>
                  <a:schemeClr val="bg1"/>
                </a:solidFill>
                <a:latin typeface="+mj-lt"/>
              </a:rPr>
              <a:t> (1), Hanako Sakura (2), Jiro Namiki (1,2)</a:t>
            </a:r>
          </a:p>
          <a:p>
            <a:r>
              <a:rPr kumimoji="1" lang="en-US" altLang="ja-JP" sz="4000" b="1" dirty="0">
                <a:solidFill>
                  <a:schemeClr val="bg1"/>
                </a:solidFill>
                <a:latin typeface="+mj-lt"/>
              </a:rPr>
              <a:t>(1) Molecular Biosystems RI, (2) Biomanufacturing Process RC</a:t>
            </a:r>
            <a:endParaRPr kumimoji="1" lang="ja-JP" alt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66A6B5F-1C65-3170-F866-596A35F8B069}"/>
              </a:ext>
            </a:extLst>
          </p:cNvPr>
          <p:cNvSpPr txBox="1"/>
          <p:nvPr/>
        </p:nvSpPr>
        <p:spPr>
          <a:xfrm>
            <a:off x="1140126" y="41517492"/>
            <a:ext cx="17483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Contact (Taro </a:t>
            </a:r>
            <a:r>
              <a:rPr kumimoji="1" lang="en-US" altLang="ja-JP" sz="3400" b="1" dirty="0" err="1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Umezono</a:t>
            </a:r>
            <a:r>
              <a:rPr kumimoji="1" lang="ja-JP" altLang="en-US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）</a:t>
            </a:r>
            <a:r>
              <a:rPr kumimoji="1" lang="en-US" altLang="ja-JP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kumimoji="1" lang="en-US" altLang="ja-JP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  <a:hlinkClick r:id="rId3"/>
              </a:rPr>
              <a:t>sample-inquiry@aist.go.jp</a:t>
            </a:r>
            <a:r>
              <a:rPr kumimoji="1" lang="ja-JP" altLang="en-US" sz="3400" b="1" dirty="0">
                <a:solidFill>
                  <a:srgbClr val="B5B5B5"/>
                </a:solidFill>
                <a:latin typeface="+mj-lt"/>
                <a:cs typeface="Arial" panose="020B0604020202020204" pitchFamily="34" charset="0"/>
              </a:rPr>
              <a:t>　</a:t>
            </a:r>
            <a:r>
              <a:rPr kumimoji="1" lang="ja-JP" altLang="en-US" sz="3400" b="1" i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（</a:t>
            </a:r>
            <a:r>
              <a:rPr kumimoji="1" lang="en-US" altLang="ja-JP" sz="3400" b="1" i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optional</a:t>
            </a:r>
            <a:r>
              <a:rPr kumimoji="1" lang="ja-JP" altLang="en-US" sz="3400" b="1" i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AF3BAE-0AE6-EF3E-3513-164FEB0A63FF}"/>
              </a:ext>
            </a:extLst>
          </p:cNvPr>
          <p:cNvSpPr txBox="1"/>
          <p:nvPr/>
        </p:nvSpPr>
        <p:spPr>
          <a:xfrm>
            <a:off x="1973606" y="5990340"/>
            <a:ext cx="27213696" cy="3839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D40023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▶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  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Insert the First </a:t>
            </a:r>
            <a:r>
              <a:rPr kumimoji="1" lang="en-US" altLang="ja-JP" sz="6000" b="1" spc="-300" dirty="0">
                <a:solidFill>
                  <a:srgbClr val="50505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6000" b="1" i="0" u="none" strike="noStrike" kern="1200" cap="none" spc="-30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oint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of your research findings here (approx. 60 pt)</a:t>
            </a:r>
            <a:endParaRPr kumimoji="1" lang="en-US" altLang="ja-JP" sz="6000" b="1" i="0" u="none" strike="noStrike" kern="1200" cap="none" spc="-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D40023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▶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  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Insert the Second Point of your research findings here (approx. 60 pt)</a:t>
            </a:r>
            <a:endParaRPr kumimoji="1" lang="en-US" altLang="ja-JP" sz="6000" b="1" i="0" u="none" strike="noStrike" kern="1200" cap="none" spc="-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D40023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▶</a:t>
            </a:r>
            <a:r>
              <a:rPr kumimoji="1" lang="ja-JP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  </a:t>
            </a:r>
            <a:r>
              <a:rPr kumimoji="1" lang="en-US" altLang="ja-JP" sz="6000" b="1" i="0" u="none" strike="noStrike" kern="1200" cap="none" spc="-30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Insert the Third Point of your research findings here (approx. 60 pt)</a:t>
            </a:r>
            <a:endParaRPr kumimoji="1" lang="en-US" altLang="ja-JP" sz="6000" b="1" i="0" u="none" strike="noStrike" kern="1200" cap="none" spc="-30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809BEB-6157-D7E8-F546-562A4FEA20AA}"/>
              </a:ext>
            </a:extLst>
          </p:cNvPr>
          <p:cNvSpPr txBox="1"/>
          <p:nvPr/>
        </p:nvSpPr>
        <p:spPr>
          <a:xfrm>
            <a:off x="2704244" y="13405582"/>
            <a:ext cx="257524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6000" b="1" i="1" u="sng" dirty="0">
                <a:solidFill>
                  <a:srgbClr val="0070C0"/>
                </a:solidFill>
                <a:ea typeface="游ゴシック" panose="020B0400000000000000" pitchFamily="50" charset="-128"/>
              </a:rPr>
              <a:t>Poster</a:t>
            </a:r>
            <a:r>
              <a:rPr kumimoji="1" lang="ja-JP" altLang="en-US" sz="6000" b="1" i="1" u="sng" dirty="0">
                <a:solidFill>
                  <a:srgbClr val="0070C0"/>
                </a:solidFill>
                <a:ea typeface="游ゴシック" panose="020B0400000000000000" pitchFamily="50" charset="-128"/>
              </a:rPr>
              <a:t> </a:t>
            </a:r>
            <a:r>
              <a:rPr kumimoji="1" lang="en-US" altLang="ja-JP" sz="6000" b="1" i="1" u="sng" dirty="0">
                <a:solidFill>
                  <a:srgbClr val="0070C0"/>
                </a:solidFill>
                <a:ea typeface="游ゴシック" panose="020B0400000000000000" pitchFamily="50" charset="-128"/>
              </a:rPr>
              <a:t>guidelines</a:t>
            </a:r>
            <a:endParaRPr kumimoji="1" lang="en-US" altLang="ja-JP" sz="6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  <a:p>
            <a:pPr marL="1143000" marR="0" lvl="0" indent="-1143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6000" i="1" dirty="0">
                <a:solidFill>
                  <a:srgbClr val="0070C0"/>
                </a:solidFill>
                <a:ea typeface="游ゴシック" panose="020B0400000000000000" pitchFamily="50" charset="-128"/>
              </a:rPr>
              <a:t>Points of your research findings are required in the upper part of poster.</a:t>
            </a:r>
          </a:p>
          <a:p>
            <a:pPr marL="1143000" indent="-1143000">
              <a:buFont typeface="Wingdings" pitchFamily="2" charset="2"/>
              <a:buChar char="n"/>
              <a:defRPr/>
            </a:pP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The central space is free for any layout.</a:t>
            </a:r>
          </a:p>
          <a:p>
            <a:pPr marL="1143000" marR="0" lvl="0" indent="-1143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Poster size is W841 mm X H1189 mm</a:t>
            </a:r>
            <a:r>
              <a:rPr kumimoji="1" lang="ja-JP" alt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（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A0 size</a:t>
            </a:r>
            <a:r>
              <a:rPr kumimoji="1" lang="ja-JP" alt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）</a:t>
            </a:r>
            <a:endParaRPr kumimoji="1" lang="en-US" altLang="ja-JP" sz="6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  <a:p>
            <a:pPr marL="1143000" marR="0" lvl="0" indent="-11430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sz="6000" i="1" dirty="0">
                <a:solidFill>
                  <a:srgbClr val="0070C0"/>
                </a:solidFill>
                <a:ea typeface="游ゴシック" panose="020B0400000000000000" pitchFamily="50" charset="-128"/>
              </a:rPr>
              <a:t>Please print out your poster and bring it to the venue.</a:t>
            </a:r>
            <a:endParaRPr kumimoji="1" lang="en-US" altLang="ja-JP" sz="6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5EEC66-822B-337C-9ECD-52CEFE3B6DF0}"/>
              </a:ext>
            </a:extLst>
          </p:cNvPr>
          <p:cNvSpPr/>
          <p:nvPr/>
        </p:nvSpPr>
        <p:spPr>
          <a:xfrm>
            <a:off x="685800" y="4921624"/>
            <a:ext cx="29032199" cy="34157107"/>
          </a:xfrm>
          <a:prstGeom prst="rect">
            <a:avLst/>
          </a:prstGeom>
          <a:solidFill>
            <a:srgbClr val="FFF3CC">
              <a:alpha val="7781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728270-6B7B-141A-1557-7A4643A1D87A}"/>
              </a:ext>
            </a:extLst>
          </p:cNvPr>
          <p:cNvSpPr txBox="1"/>
          <p:nvPr/>
        </p:nvSpPr>
        <p:spPr>
          <a:xfrm>
            <a:off x="1594884" y="3392364"/>
            <a:ext cx="27381541" cy="323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6400" dirty="0">
                <a:solidFill>
                  <a:prstClr val="black"/>
                </a:solidFill>
                <a:latin typeface="+mj-ea"/>
                <a:ea typeface="+mj-ea"/>
              </a:rPr>
              <a:t>ポスター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発表一覧ページ（近日公開予定）のポスター番号とポスターボード配置図で、自身の掲示場所を確認して下さい。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1" lang="ja-JP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</a:rPr>
              <a:t>各自で印刷して会場にご持参をお願いします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。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【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貼付時間（予定）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】 </a:t>
            </a:r>
            <a:r>
              <a:rPr kumimoji="1" lang="en-US" altLang="ja-JP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6/18(</a:t>
            </a:r>
            <a:r>
              <a:rPr kumimoji="1" lang="ja-JP" altLang="en-US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水</a:t>
            </a:r>
            <a:r>
              <a:rPr kumimoji="1" lang="en-US" altLang="ja-JP" sz="6400" b="1" u="sng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kumimoji="1" lang="en-US" altLang="ja-JP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8:00</a:t>
            </a:r>
            <a:r>
              <a:rPr kumimoji="1" lang="ja-JP" altLang="en-US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～</a:t>
            </a:r>
            <a:r>
              <a:rPr kumimoji="1" lang="en-US" altLang="ja-JP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12:00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にボードに貼付して下さい。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【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掲示</a:t>
            </a:r>
            <a:r>
              <a:rPr kumimoji="1" lang="ja-JP" altLang="en-US" sz="6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期間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】 </a:t>
            </a:r>
            <a:r>
              <a:rPr kumimoji="0" lang="en-US" altLang="zh-TW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2</a:t>
            </a:r>
            <a:r>
              <a:rPr kumimoji="0" lang="zh-TW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日間</a:t>
            </a:r>
            <a:r>
              <a:rPr kumimoji="0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。 </a:t>
            </a:r>
            <a:r>
              <a:rPr kumimoji="0" lang="en-US" altLang="zh-TW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6/18(</a:t>
            </a:r>
            <a:r>
              <a:rPr lang="zh-TW" altLang="en-US" sz="6400" b="1" u="sng" dirty="0">
                <a:solidFill>
                  <a:prstClr val="black"/>
                </a:solidFill>
                <a:latin typeface="+mj-ea"/>
                <a:ea typeface="+mj-ea"/>
              </a:rPr>
              <a:t>水</a:t>
            </a:r>
            <a:r>
              <a:rPr kumimoji="0" lang="en-US" altLang="zh-TW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)12:00</a:t>
            </a:r>
            <a:r>
              <a:rPr kumimoji="0" lang="ja-JP" altLang="en-US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～</a:t>
            </a:r>
            <a:r>
              <a:rPr kumimoji="0" lang="en-US" altLang="zh-TW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6/19(</a:t>
            </a:r>
            <a:r>
              <a:rPr lang="ja-JP" altLang="en-US" sz="6400" b="1" u="sng" dirty="0">
                <a:solidFill>
                  <a:prstClr val="black"/>
                </a:solidFill>
                <a:latin typeface="+mj-ea"/>
                <a:ea typeface="+mj-ea"/>
              </a:rPr>
              <a:t>木</a:t>
            </a:r>
            <a:r>
              <a:rPr kumimoji="0" lang="en-US" altLang="zh-TW" sz="6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)12:00</a:t>
            </a:r>
            <a:r>
              <a:rPr kumimoji="0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の間は必ず 　　掲示して下さい。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【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撤去時間（予定）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】 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6/19(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木</a:t>
            </a:r>
            <a:r>
              <a:rPr kumimoji="1" lang="en-US" altLang="ja-JP" sz="64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16:00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頃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予定</a:t>
            </a:r>
            <a:r>
              <a:rPr kumimoji="1" lang="en-US" altLang="ja-JP" sz="6400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に事務局で回収・処分します。　　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6400" dirty="0">
                <a:solidFill>
                  <a:prstClr val="black"/>
                </a:solidFill>
                <a:latin typeface="+mj-ea"/>
                <a:ea typeface="+mj-ea"/>
              </a:rPr>
              <a:t>　　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ポスターをお持ち帰りいただく方はその前に撤去して下さい。</a:t>
            </a: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1143000" marR="0" lvl="0" indent="-11430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6400" dirty="0">
              <a:solidFill>
                <a:prstClr val="black"/>
              </a:solidFill>
              <a:latin typeface="+mj-ea"/>
              <a:ea typeface="+mj-ea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【</a:t>
            </a: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発表コアタイム（予定）</a:t>
            </a:r>
            <a:r>
              <a:rPr kumimoji="1" lang="en-US" altLang="ja-JP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</a:rPr>
              <a:t>】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　　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コアタイム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（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6/18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； 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15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1" lang="en-US" altLang="ja-JP" sz="64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0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～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16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1" lang="en-US" altLang="ja-JP" sz="64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0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）：ポスター番号が奇数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　　コアタイム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2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（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6/18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； 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16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1" lang="en-US" altLang="ja-JP" sz="64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0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～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17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：</a:t>
            </a:r>
            <a:r>
              <a:rPr kumimoji="1" lang="en-US" altLang="ja-JP" sz="64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kumimoji="1" lang="en-US" altLang="ja-JP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0</a:t>
            </a:r>
            <a:r>
              <a:rPr kumimoji="1" lang="ja-JP" altLang="en-US" sz="6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）：ポスター番号が偶数</a:t>
            </a:r>
            <a:endParaRPr kumimoji="1" lang="en-US" altLang="ja-JP" sz="6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0E7D0C-7E70-BD22-F891-D65AC2CD1352}"/>
              </a:ext>
            </a:extLst>
          </p:cNvPr>
          <p:cNvSpPr txBox="1"/>
          <p:nvPr/>
        </p:nvSpPr>
        <p:spPr>
          <a:xfrm>
            <a:off x="2944822" y="7669586"/>
            <a:ext cx="24876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Please check your poster number and poster board layout on the website to confirm where your poster will be displayed. (coming soon)</a:t>
            </a:r>
            <a:endParaRPr kumimoji="1" lang="ja-JP" altLang="en-US" sz="66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C1E93A-B6C2-9996-24C7-F4D9D311956D}"/>
              </a:ext>
            </a:extLst>
          </p:cNvPr>
          <p:cNvSpPr txBox="1"/>
          <p:nvPr/>
        </p:nvSpPr>
        <p:spPr>
          <a:xfrm>
            <a:off x="2944823" y="11978764"/>
            <a:ext cx="258214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Please print out your poster and bring it to the venue.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735E1A-F686-798F-8A5D-25E157278898}"/>
              </a:ext>
            </a:extLst>
          </p:cNvPr>
          <p:cNvSpPr txBox="1"/>
          <p:nvPr/>
        </p:nvSpPr>
        <p:spPr>
          <a:xfrm>
            <a:off x="2944821" y="15154677"/>
            <a:ext cx="24876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Please display them on the board during 8:00-12:00 on June 18 (Wed.) . </a:t>
            </a:r>
            <a:endParaRPr kumimoji="1" lang="ja-JP" altLang="en-US" sz="66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E7DFA2-02C4-35D2-FE9B-FC43BE2FCA08}"/>
              </a:ext>
            </a:extLst>
          </p:cNvPr>
          <p:cNvSpPr txBox="1"/>
          <p:nvPr/>
        </p:nvSpPr>
        <p:spPr>
          <a:xfrm>
            <a:off x="2944822" y="20943014"/>
            <a:ext cx="264435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Please display your poster  between 6/18 (Wed.) 12:00 ~ 6/19 (Thu.) 12:00.</a:t>
            </a:r>
            <a:endParaRPr kumimoji="1" lang="ja-JP" altLang="en-US" sz="66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3B8FDF-0441-9196-0DC8-9FAC9F3581EE}"/>
              </a:ext>
            </a:extLst>
          </p:cNvPr>
          <p:cNvSpPr txBox="1"/>
          <p:nvPr/>
        </p:nvSpPr>
        <p:spPr>
          <a:xfrm>
            <a:off x="2944822" y="26775066"/>
            <a:ext cx="24876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Posters will be collected and discarded by the secretariat at around 16:00 on 6/19 (Thu.). If you wish to bring back your poster, please remove it before that time.</a:t>
            </a:r>
            <a:endParaRPr kumimoji="1" lang="ja-JP" altLang="en-US" sz="66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C92389-3692-2C74-311D-EDFDE981716B}"/>
              </a:ext>
            </a:extLst>
          </p:cNvPr>
          <p:cNvSpPr txBox="1"/>
          <p:nvPr/>
        </p:nvSpPr>
        <p:spPr>
          <a:xfrm>
            <a:off x="2944821" y="35710607"/>
            <a:ext cx="26926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Presentation Core Time 1 (6/18; 15:30-16:30): Odd number of posters</a:t>
            </a:r>
          </a:p>
          <a:p>
            <a:r>
              <a:rPr kumimoji="1" lang="en-US" altLang="ja-JP" sz="6600" dirty="0">
                <a:solidFill>
                  <a:srgbClr val="4472C4"/>
                </a:solidFill>
                <a:latin typeface="Calibri" panose="020F0502020204030204"/>
                <a:ea typeface="游ゴシック" panose="020B0400000000000000" pitchFamily="34" charset="-128"/>
              </a:rPr>
              <a:t>Presentation Core Time 2 (6/18; 16:30-17:30): Even number of posters</a:t>
            </a:r>
            <a:endParaRPr kumimoji="1" lang="ja-JP" altLang="en-US" sz="6600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EE5A29-4AC9-6E15-F7D6-11E9B8C88807}"/>
              </a:ext>
            </a:extLst>
          </p:cNvPr>
          <p:cNvSpPr txBox="1"/>
          <p:nvPr/>
        </p:nvSpPr>
        <p:spPr>
          <a:xfrm>
            <a:off x="5875996" y="20451"/>
            <a:ext cx="18523019" cy="2807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ポスター発表者の皆様へ</a:t>
            </a:r>
            <a:endParaRPr kumimoji="1" lang="en-US" altLang="ja-JP" sz="1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A0B329-5688-741C-CA16-6A8A8A32CADA}"/>
              </a:ext>
            </a:extLst>
          </p:cNvPr>
          <p:cNvSpPr txBox="1"/>
          <p:nvPr/>
        </p:nvSpPr>
        <p:spPr>
          <a:xfrm>
            <a:off x="6838598" y="2340473"/>
            <a:ext cx="16597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>
                <a:solidFill>
                  <a:schemeClr val="bg1"/>
                </a:solidFill>
              </a:rPr>
              <a:t>Attention all poster presenters</a:t>
            </a:r>
            <a:endParaRPr kumimoji="1" lang="ja-JP" alt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4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5">
      <a:dk1>
        <a:srgbClr val="000000"/>
      </a:dk1>
      <a:lt1>
        <a:srgbClr val="FFFFFF"/>
      </a:lt1>
      <a:dk2>
        <a:srgbClr val="4D4D4D"/>
      </a:dk2>
      <a:lt2>
        <a:srgbClr val="EBEBEB"/>
      </a:lt2>
      <a:accent1>
        <a:srgbClr val="CF0027"/>
      </a:accent1>
      <a:accent2>
        <a:srgbClr val="E39330"/>
      </a:accent2>
      <a:accent3>
        <a:srgbClr val="228573"/>
      </a:accent3>
      <a:accent4>
        <a:srgbClr val="0077C0"/>
      </a:accent4>
      <a:accent5>
        <a:srgbClr val="73478F"/>
      </a:accent5>
      <a:accent6>
        <a:srgbClr val="A5A5A5"/>
      </a:accent6>
      <a:hlink>
        <a:srgbClr val="4D4D4D"/>
      </a:hlink>
      <a:folHlink>
        <a:srgbClr val="A5A5A5"/>
      </a:folHlink>
    </a:clrScheme>
    <a:fontScheme name="AIST Poster jp">
      <a:majorFont>
        <a:latin typeface="Arial Black"/>
        <a:ea typeface="HGP創英角ｺﾞｼｯｸUB"/>
        <a:cs typeface=""/>
      </a:majorFont>
      <a:minorFont>
        <a:latin typeface="Segoe UI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511200" indent="-511200" algn="l">
          <a:lnSpc>
            <a:spcPct val="140000"/>
          </a:lnSpc>
          <a:defRPr kumimoji="1" sz="3200">
            <a:solidFill>
              <a:srgbClr val="575757"/>
            </a:solidFill>
            <a:latin typeface="Segoe UI" panose="020B0502040204020203" pitchFamily="34" charset="0"/>
            <a:ea typeface="BIZ UDPGothic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デザインの設定">
  <a:themeElements>
    <a:clrScheme name="IST_FIX">
      <a:dk1>
        <a:srgbClr val="000000"/>
      </a:dk1>
      <a:lt1>
        <a:srgbClr val="FFFFFF"/>
      </a:lt1>
      <a:dk2>
        <a:srgbClr val="4D4D4D"/>
      </a:dk2>
      <a:lt2>
        <a:srgbClr val="EBEBEB"/>
      </a:lt2>
      <a:accent1>
        <a:srgbClr val="CF0027"/>
      </a:accent1>
      <a:accent2>
        <a:srgbClr val="E39431"/>
      </a:accent2>
      <a:accent3>
        <a:srgbClr val="228573"/>
      </a:accent3>
      <a:accent4>
        <a:srgbClr val="0077C0"/>
      </a:accent4>
      <a:accent5>
        <a:srgbClr val="73478F"/>
      </a:accent5>
      <a:accent6>
        <a:srgbClr val="A5A5A5"/>
      </a:accent6>
      <a:hlink>
        <a:srgbClr val="4D4D4D"/>
      </a:hlink>
      <a:folHlink>
        <a:srgbClr val="A5A5A5"/>
      </a:folHlink>
    </a:clrScheme>
    <a:fontScheme name="ITC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accent1"/>
          </a:solidFill>
        </a:ln>
      </a:spPr>
      <a:bodyPr wrap="square" lIns="0" tIns="0" rIns="0" bIns="0" rtlCol="0" anchor="ctr">
        <a:noAutofit/>
      </a:bodyPr>
      <a:lstStyle>
        <a:defPPr algn="l" eaLnBrk="1" hangingPunct="1">
          <a:buClr>
            <a:srgbClr val="000000"/>
          </a:buClr>
          <a:buSzPct val="100000"/>
          <a:buFont typeface="Times New Roman" pitchFamily="18" charset="0"/>
          <a:buNone/>
          <a:defRPr kumimoji="1" sz="1200" b="1" dirty="0" smtClean="0">
            <a:latin typeface="+mn-ea"/>
            <a:cs typeface="メイリオ" pitchFamily="50" charset="-128"/>
          </a:defRPr>
        </a:defPPr>
      </a:lstStyle>
    </a:spDef>
    <a:txDef>
      <a:spPr/>
      <a:bodyPr vert="horz" lIns="0" tIns="0" rIns="0" bIns="0" rtlCol="0">
        <a:spAutoFit/>
      </a:bodyPr>
      <a:lstStyle>
        <a:defPPr marL="0" indent="0" algn="l">
          <a:lnSpc>
            <a:spcPct val="120000"/>
          </a:lnSpc>
          <a:spcAft>
            <a:spcPts val="300"/>
          </a:spcAft>
          <a:buNone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95D8A979-3D57-49CA-98BD-F19F1570F0CD}" vid="{514FA32E-4EB8-48D9-BC1D-C8F3A0424DC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20aca-78d7-4589-8960-2248daf4955f" xsi:nil="true"/>
    <lcf76f155ced4ddcb4097134ff3c332f xmlns="0d900cc1-ddd5-40fb-b0ac-7fc219749d1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9D14EEE581BE40B6A561E19374A284" ma:contentTypeVersion="11" ma:contentTypeDescription="新しいドキュメントを作成します。" ma:contentTypeScope="" ma:versionID="b1eec17a3e58a4f5ee0e32ab6fec028e">
  <xsd:schema xmlns:xsd="http://www.w3.org/2001/XMLSchema" xmlns:xs="http://www.w3.org/2001/XMLSchema" xmlns:p="http://schemas.microsoft.com/office/2006/metadata/properties" xmlns:ns2="0d900cc1-ddd5-40fb-b0ac-7fc219749d12" xmlns:ns3="2e620aca-78d7-4589-8960-2248daf4955f" targetNamespace="http://schemas.microsoft.com/office/2006/metadata/properties" ma:root="true" ma:fieldsID="8a53c59d7f3666014889aec37b8dfa11" ns2:_="" ns3:_="">
    <xsd:import namespace="0d900cc1-ddd5-40fb-b0ac-7fc219749d12"/>
    <xsd:import namespace="2e620aca-78d7-4589-8960-2248daf49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00cc1-ddd5-40fb-b0ac-7fc219749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efd359d-3c5a-4c81-9434-f8d76cbcb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20aca-78d7-4589-8960-2248daf495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6f06d5-2163-4a5f-82a5-f2ebf2ff7664}" ma:internalName="TaxCatchAll" ma:showField="CatchAllData" ma:web="2e620aca-78d7-4589-8960-2248daf49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C0DD1-8998-4485-AA5C-3A946FFFE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C42C39-9B3F-47B8-8B69-96ACFA2307A9}">
  <ds:schemaRefs>
    <ds:schemaRef ds:uri="0d900cc1-ddd5-40fb-b0ac-7fc219749d12"/>
    <ds:schemaRef ds:uri="2e620aca-78d7-4589-8960-2248daf495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1D839D-DC22-4EC2-9BB5-BE2C56D7286F}">
  <ds:schemaRefs>
    <ds:schemaRef ds:uri="0d900cc1-ddd5-40fb-b0ac-7fc219749d12"/>
    <ds:schemaRef ds:uri="2e620aca-78d7-4589-8960-2248daf495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586</Words>
  <Application>Microsoft Office PowerPoint</Application>
  <PresentationFormat>ユーザー設定</PresentationFormat>
  <Paragraphs>54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5" baseType="lpstr">
      <vt:lpstr>BIZ UDPゴシック</vt:lpstr>
      <vt:lpstr>HGS創英角ｺﾞｼｯｸUB</vt:lpstr>
      <vt:lpstr>Noto Sans JP</vt:lpstr>
      <vt:lpstr>游ゴシック</vt:lpstr>
      <vt:lpstr>Arial</vt:lpstr>
      <vt:lpstr>Arial Black</vt:lpstr>
      <vt:lpstr>Calibri</vt:lpstr>
      <vt:lpstr>Segoe UI</vt:lpstr>
      <vt:lpstr>Times New Roman</vt:lpstr>
      <vt:lpstr>Wingdings</vt:lpstr>
      <vt:lpstr>Office テーマ</vt:lpstr>
      <vt:lpstr>5_デザインの設定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蟹江秀星</dc:creator>
  <cp:lastModifiedBy>蟹江秀星</cp:lastModifiedBy>
  <cp:revision>22</cp:revision>
  <dcterms:created xsi:type="dcterms:W3CDTF">2022-08-29T05:00:37Z</dcterms:created>
  <dcterms:modified xsi:type="dcterms:W3CDTF">2025-04-25T02:59:13Z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c55989-3c9e-4466-8514-eac6f80f6373_Enabled">
    <vt:lpwstr>true</vt:lpwstr>
  </property>
  <property fmtid="{D5CDD505-2E9C-101B-9397-08002B2CF9AE}" pid="3" name="MSIP_Label_ddc55989-3c9e-4466-8514-eac6f80f6373_SetDate">
    <vt:lpwstr>2022-08-29T07:53:15Z</vt:lpwstr>
  </property>
  <property fmtid="{D5CDD505-2E9C-101B-9397-08002B2CF9AE}" pid="4" name="MSIP_Label_ddc55989-3c9e-4466-8514-eac6f80f6373_Method">
    <vt:lpwstr>Privileged</vt:lpwstr>
  </property>
  <property fmtid="{D5CDD505-2E9C-101B-9397-08002B2CF9AE}" pid="5" name="MSIP_Label_ddc55989-3c9e-4466-8514-eac6f80f6373_Name">
    <vt:lpwstr>ddc55989-3c9e-4466-8514-eac6f80f6373</vt:lpwstr>
  </property>
  <property fmtid="{D5CDD505-2E9C-101B-9397-08002B2CF9AE}" pid="6" name="MSIP_Label_ddc55989-3c9e-4466-8514-eac6f80f6373_SiteId">
    <vt:lpwstr>18a7fec8-652f-409b-8369-272d9ce80620</vt:lpwstr>
  </property>
  <property fmtid="{D5CDD505-2E9C-101B-9397-08002B2CF9AE}" pid="7" name="MSIP_Label_ddc55989-3c9e-4466-8514-eac6f80f6373_ActionId">
    <vt:lpwstr>70472973-3727-47de-aa5e-5a5e2b167b84</vt:lpwstr>
  </property>
  <property fmtid="{D5CDD505-2E9C-101B-9397-08002B2CF9AE}" pid="8" name="MSIP_Label_ddc55989-3c9e-4466-8514-eac6f80f6373_ContentBits">
    <vt:lpwstr>0</vt:lpwstr>
  </property>
  <property fmtid="{D5CDD505-2E9C-101B-9397-08002B2CF9AE}" pid="9" name="ContentTypeId">
    <vt:lpwstr>0x010100099D14EEE581BE40B6A561E19374A284</vt:lpwstr>
  </property>
</Properties>
</file>